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319" r:id="rId2"/>
    <p:sldId id="318" r:id="rId3"/>
    <p:sldId id="321" r:id="rId4"/>
    <p:sldId id="320" r:id="rId5"/>
    <p:sldId id="322" r:id="rId6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E8A18-5ADC-4083-A453-0D6FE04118E4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69CBA-CB36-43B9-AAD5-E8033D4D2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86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35902-AE0B-8384-50B4-03750CDA9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1A916F-F0E3-89BD-9E9F-357D8AC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41922F-C0E6-9B35-5DDF-69DE047ED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4AE966-17D6-4E27-A4BE-8FBD3609EBDC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CA9289-24AB-E81B-31EF-E270EF91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B3ADD1-DA35-2C60-8F5A-FD1B9D0D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3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7A7E7-3DB5-F6DD-96A0-5B64F687C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DC199-6CC9-F09D-2ECD-A07404CF2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4B4F32-9341-3AFA-DC98-874800CD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A20FB79-6E43-4206-A260-04C24885380A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0FBEFB-210F-C136-14C2-A11B893F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194FFA-F7CE-BB26-36CF-4D2EC7A1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32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F36AF1-32B7-F57C-F0EC-813059BD3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D6251B-E9CD-D2F3-A6E2-CD5C4AF9D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DD49A5-B430-1E60-67AA-DB66DC0DE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95194F-8E43-4281-B605-854BB99337BC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9510A-9B6A-018C-3493-6A1292D1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BCC23A-3E11-FA78-3A67-337FE3D2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7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97955-275B-BDA3-33CA-E5644D8C6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BFA43A-DD51-F5A3-A0C2-545B0787D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8796A5-BB28-FA23-E0BB-366A3E57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3CE08D-7D9C-47E5-BEDA-A0BD243814CA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60EC84-0C69-01B2-58A9-FCCBB5D3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B7D5FC-54F3-23C3-C05D-205D80FE2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98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582B7-D7F9-0686-A411-3292F7F87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2E2722-7F51-E929-AE28-0F6981582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512999-557F-BA86-03E9-39CB5BC1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10BAA76-49BD-4D5C-B2C5-48E146103461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EF90E8-16DF-1005-2306-C51A9CE93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984309-21C1-3A8B-B3BF-A7852549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78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17BA1-375C-1E18-065B-4EB56EE53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E56000-132C-33AE-A1EC-7B72DBF6F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653292-9587-BBDA-A9A4-09CFC29F2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F29004-4C51-2968-4FBA-E2CCF808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987E62-CC48-4A39-9D9D-D72A16A3F417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E1923A-CC59-0E9E-7B2C-DF5BFB88D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8FF000-CCFD-384D-E4A1-438FE0ED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29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5EF84-F462-44EB-7257-287F00245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9320E0-C824-BFA2-C3B3-EDC2D54F4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BF7F48-3CCC-5B23-5CC7-35166B3A6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06F1A5A-4767-F38C-3ED6-9F156993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9A8F0AF-F153-A0E7-5159-9E0AD40120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741DE5E-6650-1164-4A44-20B336D69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ED3F6A-0773-4733-AC85-624264A8707D}" type="datetime1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EE1D1D-1FDB-6DB3-A07D-EE54778D5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8EE48E2-473C-F6B0-1BA6-5F9EBBC9F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51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E0F39-2D9F-65F8-B2B5-CD633E33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2C9CA4F-41A2-D88F-AA87-244C7900E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D36103-4933-45E1-97E5-46D89A47A63A}" type="datetime1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EA9BE7-FC7A-53F2-AF5C-08F8A843F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FBEDC4-94B7-BE33-F6DC-21CC2A72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8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FB0FD8-1A2F-0808-E48C-840ADA10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29722-C84E-4F64-BAD4-8430B73FFFA9}" type="datetime1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80A039-CB07-52C5-6D74-4030072D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F27843-1684-EB82-4BDC-AE4029D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56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77972-A686-1685-B353-74D2CD562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2D02F8-D664-F927-5DA5-409DA3049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E49902-DEE8-1647-BEFF-E918E1F87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ABFD6D-4496-CF2C-27F1-7B550CFF7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BC2E3-00DE-47AC-A59D-E4570784C474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F45678-C1CE-61CE-AABE-9AC25DE9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F9D562-DD62-6F5B-73B1-8BE33DA0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82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B235B-764D-490F-BE8D-02958FF6E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75FF5C-5F0D-6A00-6877-E9F68FB09A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2235A3-FEC1-6B51-57CE-FA62449C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60D434-3819-7CB0-3966-1E4C3C11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BE5135-3DC7-4141-93BC-7EDE95686DBF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3FBCA5-5803-5C5C-F911-264C285B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F275FC-DFD7-6AF1-325F-893B5C294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0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5C146A-6108-D96E-A925-829A2115F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8B8599-A8AD-8E97-D4CF-6669BF2D2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00B5CD-E82B-D15C-19DF-B9426E5AB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4E03CE3-6C02-4A0B-97F4-8372C6BB50C3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FFB0D8-6F50-272F-C441-F9A212D1E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9A687-5C53-CAF9-4A69-7236BE396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65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Ablauf Heute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Wie lässt sich der Klimawandel erklären?</a:t>
            </a:r>
          </a:p>
          <a:p>
            <a:endParaRPr lang="de-DE" dirty="0"/>
          </a:p>
          <a:p>
            <a:pPr marL="457200" lvl="1" indent="0">
              <a:buNone/>
            </a:pPr>
            <a:endParaRPr lang="de-DE" dirty="0"/>
          </a:p>
          <a:p>
            <a:pPr lvl="1"/>
            <a:r>
              <a:rPr lang="de-DE" b="1" dirty="0"/>
              <a:t>Der Treibhauseffekt: Stationsarbeit</a:t>
            </a:r>
          </a:p>
          <a:p>
            <a:pPr lvl="1"/>
            <a:endParaRPr lang="de-DE" b="1" dirty="0"/>
          </a:p>
          <a:p>
            <a:pPr lvl="1"/>
            <a:endParaRPr lang="de-DE" b="1" dirty="0"/>
          </a:p>
          <a:p>
            <a:pPr lvl="1"/>
            <a:endParaRPr lang="de-DE" dirty="0"/>
          </a:p>
          <a:p>
            <a:pPr lvl="1"/>
            <a:r>
              <a:rPr lang="de-DE" dirty="0"/>
              <a:t>Sonnenstrahlung vs. Wärmestrahlung</a:t>
            </a:r>
          </a:p>
          <a:p>
            <a:pPr lvl="1"/>
            <a:endParaRPr lang="de-DE" dirty="0"/>
          </a:p>
          <a:p>
            <a:endParaRPr lang="de-DE" dirty="0"/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04E53039-4A10-F37D-705E-6A489DB2BABB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/>
          <a:stretch/>
        </p:blipFill>
        <p:spPr>
          <a:xfrm>
            <a:off x="6875987" y="3233057"/>
            <a:ext cx="2616356" cy="1673806"/>
          </a:xfrm>
          <a:prstGeom prst="rect">
            <a:avLst/>
          </a:prstGeom>
        </p:spPr>
      </p:pic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63F15656-81F3-1319-72E6-49662C9856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</a:t>
            </a:fld>
            <a:endParaRPr lang="de-DE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6EE5ABAC-98EC-780F-AD33-D01903C3AC70}"/>
              </a:ext>
            </a:extLst>
          </p:cNvPr>
          <p:cNvSpPr txBox="1"/>
          <p:nvPr/>
        </p:nvSpPr>
        <p:spPr>
          <a:xfrm rot="16200000">
            <a:off x="8928022" y="4112534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© </a:t>
            </a:r>
            <a:r>
              <a:rPr lang="de-DE" sz="1200" dirty="0" err="1"/>
              <a:t>Eilks</a:t>
            </a:r>
            <a:r>
              <a:rPr lang="de-DE" sz="1200" dirty="0"/>
              <a:t> et al., 2011</a:t>
            </a:r>
          </a:p>
        </p:txBody>
      </p:sp>
    </p:spTree>
    <p:extLst>
      <p:ext uri="{BB962C8B-B14F-4D97-AF65-F5344CB8AC3E}">
        <p14:creationId xmlns:p14="http://schemas.microsoft.com/office/powerpoint/2010/main" val="9593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Der Treibhauseffekt - Stationsarbeit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393EA13-6E3A-6E47-92B8-55E9DA0C5A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/>
          <a:stretch/>
        </p:blipFill>
        <p:spPr>
          <a:xfrm>
            <a:off x="586709" y="2076172"/>
            <a:ext cx="7316315" cy="4680592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34786BD-CA14-AF61-5CEC-6ADCF42ADC5F}"/>
              </a:ext>
            </a:extLst>
          </p:cNvPr>
          <p:cNvSpPr/>
          <p:nvPr/>
        </p:nvSpPr>
        <p:spPr>
          <a:xfrm>
            <a:off x="1861452" y="3539774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5E8CC43-69A5-E8AB-F249-A1B36F56C814}"/>
              </a:ext>
            </a:extLst>
          </p:cNvPr>
          <p:cNvSpPr/>
          <p:nvPr/>
        </p:nvSpPr>
        <p:spPr>
          <a:xfrm>
            <a:off x="3903314" y="512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1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6DE6C74-712E-4F5B-0EB1-FBE6EF635727}"/>
              </a:ext>
            </a:extLst>
          </p:cNvPr>
          <p:cNvSpPr/>
          <p:nvPr/>
        </p:nvSpPr>
        <p:spPr>
          <a:xfrm>
            <a:off x="6008909" y="3359774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2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BC1F45F1-BC2F-F82E-09EF-74279AC7A8A9}"/>
              </a:ext>
            </a:extLst>
          </p:cNvPr>
          <p:cNvSpPr/>
          <p:nvPr/>
        </p:nvSpPr>
        <p:spPr>
          <a:xfrm>
            <a:off x="5187032" y="4686895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3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B1E101DF-B7B3-5BA1-88A7-B0D5F4FA5B67}"/>
              </a:ext>
            </a:extLst>
          </p:cNvPr>
          <p:cNvSpPr/>
          <p:nvPr/>
        </p:nvSpPr>
        <p:spPr>
          <a:xfrm>
            <a:off x="7345024" y="494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4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A7275AC-136F-31A3-27C8-C1A45E24EC5A}"/>
              </a:ext>
            </a:extLst>
          </p:cNvPr>
          <p:cNvSpPr txBox="1"/>
          <p:nvPr/>
        </p:nvSpPr>
        <p:spPr>
          <a:xfrm>
            <a:off x="8981277" y="4479077"/>
            <a:ext cx="1574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/>
              <a:t>25min</a:t>
            </a:r>
          </a:p>
        </p:txBody>
      </p:sp>
      <p:pic>
        <p:nvPicPr>
          <p:cNvPr id="17" name="Grafik 16" descr="Sanduhr abgelaufen mit einfarbiger Füllung">
            <a:extLst>
              <a:ext uri="{FF2B5EF4-FFF2-40B4-BE49-F238E27FC236}">
                <a16:creationId xmlns:a16="http://schemas.microsoft.com/office/drawing/2014/main" id="{9C4112A7-65BB-115F-F709-77C1AF11A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45998" y="3455820"/>
            <a:ext cx="1023257" cy="1023257"/>
          </a:xfrm>
          <a:prstGeom prst="rect">
            <a:avLst/>
          </a:prstGeom>
        </p:spPr>
      </p:pic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8C08F8A6-8EAA-1EB1-7A31-C99B645208B7}"/>
              </a:ext>
            </a:extLst>
          </p:cNvPr>
          <p:cNvSpPr/>
          <p:nvPr/>
        </p:nvSpPr>
        <p:spPr>
          <a:xfrm>
            <a:off x="8981277" y="3194563"/>
            <a:ext cx="1574469" cy="222068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D208B4F-11AA-7BCB-9B85-FCC2EB1AF438}"/>
              </a:ext>
            </a:extLst>
          </p:cNvPr>
          <p:cNvSpPr/>
          <p:nvPr/>
        </p:nvSpPr>
        <p:spPr>
          <a:xfrm>
            <a:off x="1303452" y="548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5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EA33F49-D5DB-AE1E-60D2-66D7AD19E8B5}"/>
              </a:ext>
            </a:extLst>
          </p:cNvPr>
          <p:cNvSpPr/>
          <p:nvPr/>
        </p:nvSpPr>
        <p:spPr>
          <a:xfrm>
            <a:off x="1303452" y="5949360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6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BDABE182-49FE-169E-EE29-8807F3F46E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2</a:t>
            </a:fld>
            <a:endParaRPr lang="de-DE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EE5ABAC-98EC-780F-AD33-D01903C3AC70}"/>
              </a:ext>
            </a:extLst>
          </p:cNvPr>
          <p:cNvSpPr txBox="1"/>
          <p:nvPr/>
        </p:nvSpPr>
        <p:spPr>
          <a:xfrm rot="16200000">
            <a:off x="7338703" y="5990860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© </a:t>
            </a:r>
            <a:r>
              <a:rPr lang="de-DE" sz="1200" dirty="0" err="1"/>
              <a:t>Eilks</a:t>
            </a:r>
            <a:r>
              <a:rPr lang="de-DE" sz="1200" dirty="0"/>
              <a:t> et al., 2011</a:t>
            </a:r>
          </a:p>
        </p:txBody>
      </p:sp>
    </p:spTree>
    <p:extLst>
      <p:ext uri="{BB962C8B-B14F-4D97-AF65-F5344CB8AC3E}">
        <p14:creationId xmlns:p14="http://schemas.microsoft.com/office/powerpoint/2010/main" val="8468294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/>
              <a:t>Der Treibhauseffekt</a:t>
            </a:r>
            <a:endParaRPr lang="de-DE" sz="4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A7275AC-136F-31A3-27C8-C1A45E24EC5A}"/>
              </a:ext>
            </a:extLst>
          </p:cNvPr>
          <p:cNvSpPr txBox="1"/>
          <p:nvPr/>
        </p:nvSpPr>
        <p:spPr>
          <a:xfrm>
            <a:off x="9046592" y="5373188"/>
            <a:ext cx="1574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/>
              <a:t>10min</a:t>
            </a:r>
          </a:p>
        </p:txBody>
      </p:sp>
      <p:pic>
        <p:nvPicPr>
          <p:cNvPr id="17" name="Grafik 16" descr="Sanduhr abgelaufen mit einfarbiger Füllung">
            <a:extLst>
              <a:ext uri="{FF2B5EF4-FFF2-40B4-BE49-F238E27FC236}">
                <a16:creationId xmlns:a16="http://schemas.microsoft.com/office/drawing/2014/main" id="{9C4112A7-65BB-115F-F709-77C1AF11AD1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311313" y="4349931"/>
            <a:ext cx="1023257" cy="1023257"/>
          </a:xfrm>
          <a:prstGeom prst="rect">
            <a:avLst/>
          </a:prstGeom>
        </p:spPr>
      </p:pic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D169A7-4CA6-3CA1-C20A-410B212EA58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 lnSpcReduction="10000"/>
          </a:bodyPr>
          <a:lstStyle/>
          <a:p>
            <a:r>
              <a:rPr lang="de-DE" sz="2400" dirty="0"/>
              <a:t>Neue Gruppen:</a:t>
            </a:r>
            <a:br>
              <a:rPr lang="de-DE" sz="2400" dirty="0"/>
            </a:br>
            <a:br>
              <a:rPr lang="de-DE" sz="2400" dirty="0"/>
            </a:br>
            <a:r>
              <a:rPr lang="de-DE" sz="2400" dirty="0"/>
              <a:t>Gruppe 1		Gruppe 2		Gruppe 3		Gruppe 4</a:t>
            </a:r>
          </a:p>
          <a:p>
            <a:endParaRPr lang="de-DE" sz="2400" dirty="0"/>
          </a:p>
          <a:p>
            <a:r>
              <a:rPr lang="de-DE" sz="2400" dirty="0"/>
              <a:t>Präsentiert eure Ergebnisse der 6 Stationen.</a:t>
            </a:r>
          </a:p>
          <a:p>
            <a:endParaRPr lang="de-DE" sz="2400" dirty="0"/>
          </a:p>
          <a:p>
            <a:r>
              <a:rPr lang="de-DE" sz="2400" dirty="0"/>
              <a:t>Erklärt gemeinsam den Treibhauseffekt:</a:t>
            </a:r>
            <a:br>
              <a:rPr lang="de-DE" sz="2400" dirty="0"/>
            </a:br>
            <a:r>
              <a:rPr lang="de-DE" sz="2400" dirty="0"/>
              <a:t>Sortiert die Sätze in die richtige Reihenfolge</a:t>
            </a:r>
          </a:p>
          <a:p>
            <a:endParaRPr lang="de-DE" sz="2400" dirty="0"/>
          </a:p>
          <a:p>
            <a:r>
              <a:rPr lang="de-DE" sz="2400" dirty="0"/>
              <a:t>Notiert die Erklärung im Klimafakten-Heft zum Fakt 3</a:t>
            </a:r>
          </a:p>
          <a:p>
            <a:endParaRPr lang="de-DE" dirty="0"/>
          </a:p>
          <a:p>
            <a:endParaRPr lang="de-DE" dirty="0"/>
          </a:p>
        </p:txBody>
      </p:sp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8C08F8A6-8EAA-1EB1-7A31-C99B645208B7}"/>
              </a:ext>
            </a:extLst>
          </p:cNvPr>
          <p:cNvSpPr/>
          <p:nvPr/>
        </p:nvSpPr>
        <p:spPr>
          <a:xfrm>
            <a:off x="9046592" y="4088674"/>
            <a:ext cx="1574469" cy="222068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23A7C7-FC08-2C11-A357-B3E8C3346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824176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Sonnenstrahlung vs. Wärmestrahlung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Foliennummernplatzhalter 2">
            <a:extLst>
              <a:ext uri="{FF2B5EF4-FFF2-40B4-BE49-F238E27FC236}">
                <a16:creationId xmlns:a16="http://schemas.microsoft.com/office/drawing/2014/main" id="{47DE2E43-FA5D-EB1A-6D84-D8736BAB8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4</a:t>
            </a:fld>
            <a:endParaRPr lang="de-DE"/>
          </a:p>
        </p:txBody>
      </p:sp>
      <p:pic>
        <p:nvPicPr>
          <p:cNvPr id="6" name="Grafik 5">
            <a:extLst>
              <a:ext uri="{FF2B5EF4-FFF2-40B4-BE49-F238E27FC236}">
                <a16:creationId xmlns:a16="http://schemas.microsoft.com/office/drawing/2014/main" id="{FBF79688-999F-45A4-81F2-D2A9DA6B7D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573485" y="2097458"/>
            <a:ext cx="6420289" cy="4619543"/>
          </a:xfrm>
          <a:prstGeom prst="rect">
            <a:avLst/>
          </a:prstGeom>
        </p:spPr>
      </p:pic>
      <p:sp>
        <p:nvSpPr>
          <p:cNvPr id="7" name="Inhaltsplatzhalter 2">
            <a:extLst>
              <a:ext uri="{FF2B5EF4-FFF2-40B4-BE49-F238E27FC236}">
                <a16:creationId xmlns:a16="http://schemas.microsoft.com/office/drawing/2014/main" id="{837EF368-B942-BDEB-B53D-1FB60489157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26850" y="2419107"/>
            <a:ext cx="10168128" cy="3827417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Bearbeitet das Arbeitsblatt.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Nutzt dazu eure Erklärung des</a:t>
            </a:r>
          </a:p>
          <a:p>
            <a:pPr marL="0" indent="0">
              <a:buNone/>
            </a:pPr>
            <a:r>
              <a:rPr lang="de-DE" sz="2400" dirty="0"/>
              <a:t>Treibhauseffekts und die Ergebnisse</a:t>
            </a:r>
          </a:p>
          <a:p>
            <a:pPr marL="0" indent="0">
              <a:buNone/>
            </a:pPr>
            <a:r>
              <a:rPr lang="de-DE" sz="2400" dirty="0"/>
              <a:t>der Stationsarbeit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3103753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/>
              <a:t>Ausblick nächste Woche</a:t>
            </a:r>
            <a:endParaRPr lang="de-DE" sz="4000" dirty="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Was ist der Klimawandel?</a:t>
            </a:r>
          </a:p>
          <a:p>
            <a:endParaRPr lang="de-DE" dirty="0"/>
          </a:p>
          <a:p>
            <a:r>
              <a:rPr lang="de-DE" b="1" dirty="0"/>
              <a:t>Wie lässt sich der Klimawandel erklären?</a:t>
            </a:r>
          </a:p>
          <a:p>
            <a:pPr lvl="1"/>
            <a:r>
              <a:rPr lang="de-DE" dirty="0"/>
              <a:t>Das dynamische Strahlungsgleichgewicht</a:t>
            </a:r>
          </a:p>
          <a:p>
            <a:pPr lvl="1"/>
            <a:endParaRPr lang="de-DE" dirty="0"/>
          </a:p>
          <a:p>
            <a:r>
              <a:rPr lang="de-DE" b="1" dirty="0"/>
              <a:t>Welche Auswirkungen hat der Klimawandel?</a:t>
            </a:r>
          </a:p>
          <a:p>
            <a:pPr lvl="1"/>
            <a:r>
              <a:rPr lang="de-DE" dirty="0"/>
              <a:t>Auswirkungen auf Tiere, Menschen und das Wetter</a:t>
            </a:r>
          </a:p>
          <a:p>
            <a:pPr marL="457200" lvl="1" indent="0">
              <a:buNone/>
            </a:pP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6D4BE104-9379-C39C-5D07-F7BB0A6794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3992103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154</Words>
  <Application>Microsoft Office PowerPoint</Application>
  <PresentationFormat>Breitbild</PresentationFormat>
  <Paragraphs>49</Paragraphs>
  <Slides>5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Aptos</vt:lpstr>
      <vt:lpstr>Aptos Display</vt:lpstr>
      <vt:lpstr>Arial</vt:lpstr>
      <vt:lpstr>Calibri</vt:lpstr>
      <vt:lpstr>Office</vt:lpstr>
      <vt:lpstr>Ablauf Heute</vt:lpstr>
      <vt:lpstr>Der Treibhauseffekt - Stationsarbeit</vt:lpstr>
      <vt:lpstr>Der Treibhauseffekt</vt:lpstr>
      <vt:lpstr>Sonnenstrahlung vs. Wärmestrahlung</vt:lpstr>
      <vt:lpstr>Ausblick nächste Woche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Moin Moin</dc:title>
  <dc:creator>Lisa Rudolf</dc:creator>
  <cp:lastModifiedBy>Lisa Rudolf</cp:lastModifiedBy>
  <cp:revision>294</cp:revision>
  <dcterms:created xsi:type="dcterms:W3CDTF">2024-03-11T06:48:19Z</dcterms:created>
  <dcterms:modified xsi:type="dcterms:W3CDTF">2024-08-14T08:53:28Z</dcterms:modified>
</cp:coreProperties>
</file>