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2" r:id="rId1"/>
  </p:sldMasterIdLst>
  <p:notesMasterIdLst>
    <p:notesMasterId r:id="rId20"/>
  </p:notesMasterIdLst>
  <p:handoutMasterIdLst>
    <p:handoutMasterId r:id="rId21"/>
  </p:handoutMasterIdLst>
  <p:sldIdLst>
    <p:sldId id="265" r:id="rId2"/>
    <p:sldId id="256" r:id="rId3"/>
    <p:sldId id="257" r:id="rId4"/>
    <p:sldId id="260" r:id="rId5"/>
    <p:sldId id="266" r:id="rId6"/>
    <p:sldId id="267" r:id="rId7"/>
    <p:sldId id="268" r:id="rId8"/>
    <p:sldId id="280" r:id="rId9"/>
    <p:sldId id="261" r:id="rId10"/>
    <p:sldId id="270" r:id="rId11"/>
    <p:sldId id="281" r:id="rId12"/>
    <p:sldId id="278" r:id="rId13"/>
    <p:sldId id="274" r:id="rId14"/>
    <p:sldId id="279" r:id="rId15"/>
    <p:sldId id="275" r:id="rId16"/>
    <p:sldId id="277" r:id="rId17"/>
    <p:sldId id="262" r:id="rId18"/>
    <p:sldId id="282" r:id="rId19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E0126CE-9293-485B-B583-EA9330A67C63}" v="3" dt="2025-03-07T08:31:16.39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96" autoAdjust="0"/>
    <p:restoredTop sz="94660"/>
  </p:normalViewPr>
  <p:slideViewPr>
    <p:cSldViewPr snapToGrid="0">
      <p:cViewPr varScale="1">
        <p:scale>
          <a:sx n="93" d="100"/>
          <a:sy n="93" d="100"/>
        </p:scale>
        <p:origin x="96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microsoft.com/office/2016/11/relationships/changesInfo" Target="changesInfos/changesInfo1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Relationship Id="rId27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Bea Junge" userId="814989921d0f30dd" providerId="LiveId" clId="{AE0126CE-9293-485B-B583-EA9330A67C63}"/>
    <pc:docChg chg="modSld">
      <pc:chgData name="Bea Junge" userId="814989921d0f30dd" providerId="LiveId" clId="{AE0126CE-9293-485B-B583-EA9330A67C63}" dt="2025-03-07T08:31:46.545" v="17" actId="1036"/>
      <pc:docMkLst>
        <pc:docMk/>
      </pc:docMkLst>
      <pc:sldChg chg="addSp delSp modSp mod">
        <pc:chgData name="Bea Junge" userId="814989921d0f30dd" providerId="LiveId" clId="{AE0126CE-9293-485B-B583-EA9330A67C63}" dt="2025-03-07T08:31:46.545" v="17" actId="1036"/>
        <pc:sldMkLst>
          <pc:docMk/>
          <pc:sldMk cId="3690887427" sldId="260"/>
        </pc:sldMkLst>
        <pc:picChg chg="add mod modCrop">
          <ac:chgData name="Bea Junge" userId="814989921d0f30dd" providerId="LiveId" clId="{AE0126CE-9293-485B-B583-EA9330A67C63}" dt="2025-03-07T08:31:46.545" v="17" actId="1036"/>
          <ac:picMkLst>
            <pc:docMk/>
            <pc:sldMk cId="3690887427" sldId="260"/>
            <ac:picMk id="7" creationId="{74EF596D-66A9-3523-887C-CD8AA26D28A8}"/>
          </ac:picMkLst>
        </pc:picChg>
        <pc:picChg chg="del">
          <ac:chgData name="Bea Junge" userId="814989921d0f30dd" providerId="LiveId" clId="{AE0126CE-9293-485B-B583-EA9330A67C63}" dt="2025-03-07T08:31:16.396" v="2" actId="478"/>
          <ac:picMkLst>
            <pc:docMk/>
            <pc:sldMk cId="3690887427" sldId="260"/>
            <ac:picMk id="1026" creationId="{E2E56E94-7EF6-BA92-DAB7-203338E05C5B}"/>
          </ac:picMkLst>
        </pc:picChg>
      </pc:sldChg>
      <pc:sldChg chg="addSp modSp">
        <pc:chgData name="Bea Junge" userId="814989921d0f30dd" providerId="LiveId" clId="{AE0126CE-9293-485B-B583-EA9330A67C63}" dt="2025-03-06T15:46:00.430" v="1"/>
        <pc:sldMkLst>
          <pc:docMk/>
          <pc:sldMk cId="1856156275" sldId="267"/>
        </pc:sldMkLst>
        <pc:spChg chg="add mod">
          <ac:chgData name="Bea Junge" userId="814989921d0f30dd" providerId="LiveId" clId="{AE0126CE-9293-485B-B583-EA9330A67C63}" dt="2025-03-06T15:46:00.430" v="1"/>
          <ac:spMkLst>
            <pc:docMk/>
            <pc:sldMk cId="1856156275" sldId="267"/>
            <ac:spMk id="9" creationId="{8CE64ED5-CF88-D7AD-0176-EDCE03979ECF}"/>
          </ac:spMkLst>
        </pc:spChg>
        <pc:spChg chg="add mod">
          <ac:chgData name="Bea Junge" userId="814989921d0f30dd" providerId="LiveId" clId="{AE0126CE-9293-485B-B583-EA9330A67C63}" dt="2025-03-06T15:46:00.430" v="1"/>
          <ac:spMkLst>
            <pc:docMk/>
            <pc:sldMk cId="1856156275" sldId="267"/>
            <ac:spMk id="10" creationId="{237EB411-793A-AAD5-1E3D-7BDB4C2B9FD6}"/>
          </ac:spMkLst>
        </pc:spChg>
        <pc:spChg chg="add mod">
          <ac:chgData name="Bea Junge" userId="814989921d0f30dd" providerId="LiveId" clId="{AE0126CE-9293-485B-B583-EA9330A67C63}" dt="2025-03-06T15:46:00.430" v="1"/>
          <ac:spMkLst>
            <pc:docMk/>
            <pc:sldMk cId="1856156275" sldId="267"/>
            <ac:spMk id="11" creationId="{8FA9CB62-4121-3D20-D94F-D98F0F58E810}"/>
          </ac:spMkLst>
        </pc:spChg>
      </pc:sldChg>
      <pc:sldChg chg="addSp modSp">
        <pc:chgData name="Bea Junge" userId="814989921d0f30dd" providerId="LiveId" clId="{AE0126CE-9293-485B-B583-EA9330A67C63}" dt="2025-03-06T15:37:14.764" v="0"/>
        <pc:sldMkLst>
          <pc:docMk/>
          <pc:sldMk cId="2391318045" sldId="268"/>
        </pc:sldMkLst>
        <pc:spChg chg="add mod">
          <ac:chgData name="Bea Junge" userId="814989921d0f30dd" providerId="LiveId" clId="{AE0126CE-9293-485B-B583-EA9330A67C63}" dt="2025-03-06T15:37:14.764" v="0"/>
          <ac:spMkLst>
            <pc:docMk/>
            <pc:sldMk cId="2391318045" sldId="268"/>
            <ac:spMk id="3" creationId="{FF7C100C-2C36-71A5-E63B-7D24F9DBAC37}"/>
          </ac:spMkLst>
        </pc:spChg>
        <pc:spChg chg="add mod">
          <ac:chgData name="Bea Junge" userId="814989921d0f30dd" providerId="LiveId" clId="{AE0126CE-9293-485B-B583-EA9330A67C63}" dt="2025-03-06T15:37:14.764" v="0"/>
          <ac:spMkLst>
            <pc:docMk/>
            <pc:sldMk cId="2391318045" sldId="268"/>
            <ac:spMk id="9" creationId="{2A163576-0DDD-0839-3D14-470D4DD1E575}"/>
          </ac:spMkLst>
        </pc:spChg>
        <pc:spChg chg="add mod">
          <ac:chgData name="Bea Junge" userId="814989921d0f30dd" providerId="LiveId" clId="{AE0126CE-9293-485B-B583-EA9330A67C63}" dt="2025-03-06T15:37:14.764" v="0"/>
          <ac:spMkLst>
            <pc:docMk/>
            <pc:sldMk cId="2391318045" sldId="268"/>
            <ac:spMk id="10" creationId="{825EAE92-1F38-80FA-83EA-3C0EB1E2A375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>
            <a:extLst>
              <a:ext uri="{FF2B5EF4-FFF2-40B4-BE49-F238E27FC236}">
                <a16:creationId xmlns:a16="http://schemas.microsoft.com/office/drawing/2014/main" id="{1B334343-5E8B-993E-9536-10C3823BFD87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1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E467616F-A92B-611C-C87F-1160EE9236F2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1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33D3BD4-AF07-41F7-8965-2048109DA648}" type="datetimeFigureOut">
              <a:rPr lang="de-DE" smtClean="0"/>
              <a:t>07.03.2025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010E1F44-3663-8198-F678-A87F96CF12F6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FFDC4299-6525-B459-D49A-C2AAB3DF6B30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9328D9A-5650-4DBA-AF30-AD9A228006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7451715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1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0C53EC2-3A78-4D5F-9BAE-A1EFD5C81E27}" type="datetimeFigureOut">
              <a:rPr lang="de-DE" smtClean="0"/>
              <a:t>07.03.2025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49"/>
            <a:ext cx="5486400" cy="360045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56B8803-BA85-4DC9-94DF-9A6AD67E78C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9116777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A12BED07-6713-92AA-40AF-AE58F4F83C7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95400" y="4701464"/>
            <a:ext cx="8952782" cy="1204036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FC9EF77-BF49-E4C1-0FC7-5633547779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BDDF98-C922-483F-97E9-3E76B0201B42}" type="datetimeFigureOut">
              <a:rPr lang="en-US" smtClean="0"/>
              <a:t>3/7/2025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2BD5853-25AA-1C3D-EAD2-496674792D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57F0DAD-5850-CAAE-CD25-4D6DDDFF3A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8B3671-A306-4A69-8480-FA9BE839245D}" type="slidenum">
              <a:rPr lang="en-US" smtClean="0"/>
              <a:t>‹Nr.›</a:t>
            </a:fld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34851B1-0B20-9549-0D70-886AA9D0453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95400" y="952500"/>
            <a:ext cx="8952781" cy="3748824"/>
          </a:xfrm>
          <a:noFill/>
        </p:spPr>
        <p:txBody>
          <a:bodyPr anchor="b">
            <a:normAutofit/>
          </a:bodyPr>
          <a:lstStyle>
            <a:lvl1pPr algn="l">
              <a:defRPr sz="3200" spc="530" baseline="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3744093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D2C3AB-851A-0D2F-B3AE-5B161CFFC0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E89FD6B-3621-3904-7878-A2825C69250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9808AE9-D8ED-ED5D-D7B0-A43811777E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BDDF98-C922-483F-97E9-3E76B0201B42}" type="datetimeFigureOut">
              <a:rPr lang="en-US" smtClean="0"/>
              <a:t>3/7/2025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A9EF98B-AC81-D122-3D05-9C4E2FE423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B9FB543-B138-6627-3714-12105D172A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8B3671-A306-4A69-8480-FA9BE839245D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87944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03DE16D-F1A0-DDB5-A98C-A9055C93D91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9188334" y="952499"/>
            <a:ext cx="2051165" cy="4953001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D8A548F-8DA7-C53C-1BFE-7C720CB20FA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952500" y="952499"/>
            <a:ext cx="8235834" cy="4953001"/>
          </a:xfrm>
        </p:spPr>
        <p:txBody>
          <a:bodyPr vert="eaVer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12EA2C8-1C90-25D0-8B0A-30B73CFD3E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BDDF98-C922-483F-97E9-3E76B0201B42}" type="datetimeFigureOut">
              <a:rPr lang="en-US" smtClean="0"/>
              <a:t>3/7/2025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A6FF1A4-0404-DA2D-1EA4-828091C049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9457155-0F4A-F7B7-C4A8-755572E98C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8B3671-A306-4A69-8480-FA9BE839245D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69093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B48F26-B5E3-8A90-51FC-8520D1D732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7EA4D95-10F3-6212-8302-5610C43E322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281BE7-A53D-441E-0393-0E59412C91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BDDF98-C922-483F-97E9-3E76B0201B42}" type="datetimeFigureOut">
              <a:rPr lang="en-US" smtClean="0"/>
              <a:t>3/7/2025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EF10F0-B23F-BF4B-DB66-9BCF734DB9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265DDEC-13A7-D988-D082-03076F80F1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8B3671-A306-4A69-8480-FA9BE839245D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3354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D80CFA-45ED-71B0-EE3E-CCE6D5C193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5400" y="1618211"/>
            <a:ext cx="8412190" cy="3944389"/>
          </a:xfrm>
        </p:spPr>
        <p:txBody>
          <a:bodyPr anchor="t">
            <a:normAutofit/>
          </a:bodyPr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F37BECA-A01D-7D7A-F2A6-891EC9D229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295400" y="908858"/>
            <a:ext cx="8412192" cy="676102"/>
          </a:xfrm>
        </p:spPr>
        <p:txBody>
          <a:bodyPr anchor="b">
            <a:normAutofit/>
          </a:bodyPr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716478-6FAF-D420-0B87-6EABB81E88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BDDF98-C922-483F-97E9-3E76B0201B42}" type="datetimeFigureOut">
              <a:rPr lang="en-US" smtClean="0"/>
              <a:t>3/7/2025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7C4289B-CB0D-8AFC-7C02-F755C0DCC8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67971E4-8A9E-2A30-D7FE-B3505124BB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8B3671-A306-4A69-8480-FA9BE839245D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8460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87F941-C3A7-545F-8046-C7A9AC8030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1BD4277-CFAE-EEF6-3346-61F06D5A394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295401" y="2260121"/>
            <a:ext cx="4350026" cy="3656880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543384-699D-84FC-C8B5-7BDE49BB447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546574" y="2260120"/>
            <a:ext cx="4350025" cy="3656881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0A49386-AFC8-03DA-4563-07B0A0119B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BDDF98-C922-483F-97E9-3E76B0201B42}" type="datetimeFigureOut">
              <a:rPr lang="en-US" smtClean="0"/>
              <a:t>3/7/2025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3AED60A-7704-31D9-7D4D-65C635EDF8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66927DA-3B5E-13B8-0BA8-5DCFF001E0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8B3671-A306-4A69-8480-FA9BE839245D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31118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37B55A-280B-BDCB-F966-8578DDE741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5400" y="966788"/>
            <a:ext cx="10059988" cy="1051784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C76EA03-7008-14AB-547B-E66EA4EC968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295400" y="2018581"/>
            <a:ext cx="4350027" cy="544003"/>
          </a:xfrm>
        </p:spPr>
        <p:txBody>
          <a:bodyPr anchor="b"/>
          <a:lstStyle>
            <a:lvl1pPr marL="0" indent="0">
              <a:buNone/>
              <a:defRPr sz="24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D629F56-D2C8-71FE-FA59-002819D5185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95400" y="2774756"/>
            <a:ext cx="4350027" cy="315079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12524D2-CA8D-75F3-D089-C2F0E20D475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546572" y="2018581"/>
            <a:ext cx="4350028" cy="544003"/>
          </a:xfrm>
        </p:spPr>
        <p:txBody>
          <a:bodyPr anchor="b"/>
          <a:lstStyle>
            <a:lvl1pPr marL="0" indent="0">
              <a:buNone/>
              <a:defRPr sz="24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E99B0E3-5AE5-0516-27BF-9F246137FE0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546572" y="2774756"/>
            <a:ext cx="4350028" cy="3150794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7B319A7-6048-4735-B2AC-6D6043F146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BDDF98-C922-483F-97E9-3E76B0201B42}" type="datetimeFigureOut">
              <a:rPr lang="en-US" smtClean="0"/>
              <a:t>3/7/2025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515F875-F23E-D0D2-9115-CD494FDA00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DB4F88F-F488-D9D5-CF99-AA1750AAFC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8B3671-A306-4A69-8480-FA9BE839245D}" type="slidenum">
              <a:rPr lang="en-US" smtClean="0"/>
              <a:t>‹Nr.›</a:t>
            </a:fld>
            <a:endParaRPr lang="en-US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B5094593-EFC2-EEEF-74CD-BD00F4132A94}"/>
              </a:ext>
            </a:extLst>
          </p:cNvPr>
          <p:cNvCxnSpPr>
            <a:cxnSpLocks/>
          </p:cNvCxnSpPr>
          <p:nvPr/>
        </p:nvCxnSpPr>
        <p:spPr>
          <a:xfrm>
            <a:off x="6657975" y="2625552"/>
            <a:ext cx="4238625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AF851F6D-436C-FA47-8CD1-2C10E735764A}"/>
              </a:ext>
            </a:extLst>
          </p:cNvPr>
          <p:cNvCxnSpPr>
            <a:cxnSpLocks/>
          </p:cNvCxnSpPr>
          <p:nvPr/>
        </p:nvCxnSpPr>
        <p:spPr>
          <a:xfrm>
            <a:off x="1403684" y="2625552"/>
            <a:ext cx="4241743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790982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D91B86-9261-4E82-EF65-30F78154E2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A3A5E84-E43B-20AE-E80D-47CB0B07BD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BDDF98-C922-483F-97E9-3E76B0201B42}" type="datetimeFigureOut">
              <a:rPr lang="en-US" smtClean="0"/>
              <a:t>3/7/2025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AFF5797-14F1-9FEB-247C-0E325AF74D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5B5D7AF-1489-8F93-4828-0AE784B8BA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8B3671-A306-4A69-8480-FA9BE839245D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43125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B6CAF1C-8901-AE05-E52C-D5B9594105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BDDF98-C922-483F-97E9-3E76B0201B42}" type="datetimeFigureOut">
              <a:rPr lang="en-US" smtClean="0"/>
              <a:t>3/7/2025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1CD4F90-2973-4FE2-6C2C-5C2AC5C5A8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D50414B-A7EC-0C14-EFD2-29C5582CC1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8B3671-A306-4A69-8480-FA9BE839245D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40302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E378C7-A764-C5E4-A6A4-DC5B1B3537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06484" y="1306484"/>
            <a:ext cx="3932237" cy="2122516"/>
          </a:xfrm>
        </p:spPr>
        <p:txBody>
          <a:bodyPr anchor="t">
            <a:normAutofit/>
          </a:bodyPr>
          <a:lstStyle>
            <a:lvl1pPr>
              <a:defRPr sz="2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7DFE178-4B5D-413B-6583-AB81E8D0418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0" y="1312026"/>
            <a:ext cx="5143500" cy="4565651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DB92F6D-71AB-9630-9DBE-46041C50C79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306484" y="3428999"/>
            <a:ext cx="3932237" cy="2133601"/>
          </a:xfrm>
        </p:spPr>
        <p:txBody>
          <a:bodyPr anchor="b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0FEAAD1-C919-6E2E-32D2-E199025FB8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BDDF98-C922-483F-97E9-3E76B0201B42}" type="datetimeFigureOut">
              <a:rPr lang="en-US" smtClean="0"/>
              <a:t>3/7/2025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288B5D8-E15B-BE38-2A89-BD0F02E1A0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67ECC26-B78C-4CBD-6883-97E80D3E51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8B3671-A306-4A69-8480-FA9BE839245D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69180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A04EAA-30F7-390A-C77C-2E5BD8218B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06484" y="1307185"/>
            <a:ext cx="3932237" cy="2121813"/>
          </a:xfrm>
        </p:spPr>
        <p:txBody>
          <a:bodyPr anchor="t">
            <a:normAutofit/>
          </a:bodyPr>
          <a:lstStyle>
            <a:lvl1pPr>
              <a:defRPr sz="2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13A1C34-81AC-D534-67B1-42721228935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857702" y="1307186"/>
            <a:ext cx="5038898" cy="4598314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0E1012D-3524-26C6-64C1-8CE6E7A9A29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306484" y="3428999"/>
            <a:ext cx="3932237" cy="2133601"/>
          </a:xfrm>
        </p:spPr>
        <p:txBody>
          <a:bodyPr anchor="b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E8FA6D7-1BE0-F14D-A2F7-4836180BC3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BDDF98-C922-483F-97E9-3E76B0201B42}" type="datetimeFigureOut">
              <a:rPr lang="en-US" smtClean="0"/>
              <a:t>3/7/2025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556B5AC-3F20-FDC1-D579-7C4C6B4ED0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E074ACA-1D54-81FA-70B1-31AB3011B3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8B3671-A306-4A69-8480-FA9BE839245D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31932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6792104-6F24-CD50-F55E-22A55084DD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5400" y="842963"/>
            <a:ext cx="9601200" cy="130968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D1059CB-D00E-398D-E4D9-59792FC40A4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295400" y="2262188"/>
            <a:ext cx="9601200" cy="36433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8DFBC38-D897-7CBE-AC89-A95A2222D7C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47726" y="6199188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/>
                </a:solidFill>
                <a:latin typeface="+mj-lt"/>
              </a:defRPr>
            </a:lvl1pPr>
          </a:lstStyle>
          <a:p>
            <a:fld id="{5DBDDF98-C922-483F-97E9-3E76B0201B42}" type="datetimeFigureOut">
              <a:rPr lang="en-US" smtClean="0"/>
              <a:pPr/>
              <a:t>3/7/2025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6728008-2A03-D518-4A75-30816EB0D19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286625" y="6199188"/>
            <a:ext cx="340995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/>
                </a:solidFill>
                <a:latin typeface="+mj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3691D49-2BD8-1C36-B43A-CF2F9177769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728107" y="6199188"/>
            <a:ext cx="6191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/>
                </a:solidFill>
                <a:latin typeface="+mj-lt"/>
              </a:defRPr>
            </a:lvl1pPr>
          </a:lstStyle>
          <a:p>
            <a:fld id="{1B8B3671-A306-4A69-8480-FA9BE839245D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57741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55" r:id="rId6"/>
    <p:sldLayoutId id="2147483751" r:id="rId7"/>
    <p:sldLayoutId id="2147483752" r:id="rId8"/>
    <p:sldLayoutId id="2147483753" r:id="rId9"/>
    <p:sldLayoutId id="2147483754" r:id="rId10"/>
    <p:sldLayoutId id="2147483756" r:id="rId11"/>
  </p:sldLayoutIdLst>
  <p:txStyles>
    <p:titleStyle>
      <a:lvl1pPr algn="l" defTabSz="914400" rtl="0" eaLnBrk="1" latinLnBrk="0" hangingPunct="1">
        <a:lnSpc>
          <a:spcPct val="120000"/>
        </a:lnSpc>
        <a:spcBef>
          <a:spcPct val="0"/>
        </a:spcBef>
        <a:buNone/>
        <a:defRPr sz="2800" kern="1200" cap="all" spc="50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75488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694944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152144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jpeg"/><Relationship Id="rId4" Type="http://schemas.openxmlformats.org/officeDocument/2006/relationships/image" Target="../media/image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jpeg"/><Relationship Id="rId4" Type="http://schemas.openxmlformats.org/officeDocument/2006/relationships/image" Target="../media/image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jpeg"/><Relationship Id="rId4" Type="http://schemas.openxmlformats.org/officeDocument/2006/relationships/image" Target="../media/image1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60" name="Rectangle 1059">
            <a:extLst>
              <a:ext uri="{FF2B5EF4-FFF2-40B4-BE49-F238E27FC236}">
                <a16:creationId xmlns:a16="http://schemas.microsoft.com/office/drawing/2014/main" id="{9C493F85-4BF4-2722-7AD6-4491C264856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6" name="Picture 2" descr="A large filamentary nebula is shown dominated by &#10;red glow but with bits of blue on the lower left. The nebula&#10;is shown in a dense starfield surrounded by other faint&#10;red-glowing nebulae.&#10;Please see the explanation for more detailed information.">
            <a:extLst>
              <a:ext uri="{FF2B5EF4-FFF2-40B4-BE49-F238E27FC236}">
                <a16:creationId xmlns:a16="http://schemas.microsoft.com/office/drawing/2014/main" id="{598E9844-3289-2A97-1EF7-B89EAF89E0D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563" b="6645"/>
          <a:stretch/>
        </p:blipFill>
        <p:spPr bwMode="auto">
          <a:xfrm>
            <a:off x="20" y="1"/>
            <a:ext cx="1219197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62" name="Rectangle 1061">
            <a:extLst>
              <a:ext uri="{FF2B5EF4-FFF2-40B4-BE49-F238E27FC236}">
                <a16:creationId xmlns:a16="http://schemas.microsoft.com/office/drawing/2014/main" id="{3643E582-2F5C-967E-4197-32864E7D614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-516241" y="516245"/>
            <a:ext cx="6857999" cy="5825513"/>
          </a:xfrm>
          <a:prstGeom prst="rect">
            <a:avLst/>
          </a:prstGeom>
          <a:gradFill flip="none" rotWithShape="1">
            <a:gsLst>
              <a:gs pos="11000">
                <a:srgbClr val="000000">
                  <a:alpha val="47000"/>
                </a:srgbClr>
              </a:gs>
              <a:gs pos="100000">
                <a:srgbClr val="000000">
                  <a:alpha val="0"/>
                </a:srgbClr>
              </a:gs>
              <a:gs pos="56000">
                <a:srgbClr val="000000">
                  <a:alpha val="20000"/>
                </a:srgb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3E2100DB-FFBA-1766-BEA8-93170CC009F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52499" y="199506"/>
            <a:ext cx="4802084" cy="1182398"/>
          </a:xfrm>
          <a:noFill/>
        </p:spPr>
        <p:txBody>
          <a:bodyPr anchor="ctr">
            <a:normAutofit/>
          </a:bodyPr>
          <a:lstStyle/>
          <a:p>
            <a:r>
              <a:rPr lang="de-DE" sz="1800" dirty="0">
                <a:solidFill>
                  <a:srgbClr val="FFFFFF"/>
                </a:solidFill>
              </a:rPr>
              <a:t>Was ist hier zu sehen? </a:t>
            </a:r>
          </a:p>
        </p:txBody>
      </p:sp>
      <p:sp>
        <p:nvSpPr>
          <p:cNvPr id="1064" name="Rectangle 1063">
            <a:extLst>
              <a:ext uri="{FF2B5EF4-FFF2-40B4-BE49-F238E27FC236}">
                <a16:creationId xmlns:a16="http://schemas.microsoft.com/office/drawing/2014/main" id="{5DBCC854-0144-FBE6-C55E-82A562BAB33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6663714" y="1329712"/>
            <a:ext cx="6857999" cy="4198570"/>
          </a:xfrm>
          <a:prstGeom prst="rect">
            <a:avLst/>
          </a:prstGeom>
          <a:gradFill flip="none" rotWithShape="1">
            <a:gsLst>
              <a:gs pos="0">
                <a:srgbClr val="000000">
                  <a:alpha val="38000"/>
                </a:srgbClr>
              </a:gs>
              <a:gs pos="100000">
                <a:srgbClr val="000000">
                  <a:alpha val="0"/>
                </a:srgbClr>
              </a:gs>
              <a:gs pos="56000">
                <a:srgbClr val="000000">
                  <a:alpha val="20000"/>
                </a:srgb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1066" name="Freeform: Shape 1065">
            <a:extLst>
              <a:ext uri="{FF2B5EF4-FFF2-40B4-BE49-F238E27FC236}">
                <a16:creationId xmlns:a16="http://schemas.microsoft.com/office/drawing/2014/main" id="{715B084D-B395-62E7-F6F2-43CFBC72657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952500" y="952500"/>
            <a:ext cx="10286999" cy="4953000"/>
          </a:xfrm>
          <a:custGeom>
            <a:avLst/>
            <a:gdLst>
              <a:gd name="connsiteX0" fmla="*/ 0 w 9985794"/>
              <a:gd name="connsiteY0" fmla="*/ 0 h 4920343"/>
              <a:gd name="connsiteX1" fmla="*/ 9985794 w 9985794"/>
              <a:gd name="connsiteY1" fmla="*/ 0 h 4920343"/>
              <a:gd name="connsiteX2" fmla="*/ 9985794 w 9985794"/>
              <a:gd name="connsiteY2" fmla="*/ 4920343 h 4920343"/>
              <a:gd name="connsiteX3" fmla="*/ 0 w 9985794"/>
              <a:gd name="connsiteY3" fmla="*/ 4920343 h 4920343"/>
              <a:gd name="connsiteX4" fmla="*/ 0 w 9985794"/>
              <a:gd name="connsiteY4" fmla="*/ 4119525 h 4920343"/>
              <a:gd name="connsiteX5" fmla="*/ 4905554 w 9985794"/>
              <a:gd name="connsiteY5" fmla="*/ 4119525 h 4920343"/>
              <a:gd name="connsiteX6" fmla="*/ 4905554 w 9985794"/>
              <a:gd name="connsiteY6" fmla="*/ 1451087 h 4920343"/>
              <a:gd name="connsiteX7" fmla="*/ 0 w 9985794"/>
              <a:gd name="connsiteY7" fmla="*/ 1451087 h 4920343"/>
              <a:gd name="connsiteX0" fmla="*/ 4905554 w 9985794"/>
              <a:gd name="connsiteY0" fmla="*/ 4119525 h 4920343"/>
              <a:gd name="connsiteX1" fmla="*/ 4905554 w 9985794"/>
              <a:gd name="connsiteY1" fmla="*/ 1451087 h 4920343"/>
              <a:gd name="connsiteX2" fmla="*/ 0 w 9985794"/>
              <a:gd name="connsiteY2" fmla="*/ 1451087 h 4920343"/>
              <a:gd name="connsiteX3" fmla="*/ 0 w 9985794"/>
              <a:gd name="connsiteY3" fmla="*/ 0 h 4920343"/>
              <a:gd name="connsiteX4" fmla="*/ 9985794 w 9985794"/>
              <a:gd name="connsiteY4" fmla="*/ 0 h 4920343"/>
              <a:gd name="connsiteX5" fmla="*/ 9985794 w 9985794"/>
              <a:gd name="connsiteY5" fmla="*/ 4920343 h 4920343"/>
              <a:gd name="connsiteX6" fmla="*/ 0 w 9985794"/>
              <a:gd name="connsiteY6" fmla="*/ 4920343 h 4920343"/>
              <a:gd name="connsiteX7" fmla="*/ 0 w 9985794"/>
              <a:gd name="connsiteY7" fmla="*/ 4119525 h 4920343"/>
              <a:gd name="connsiteX8" fmla="*/ 4996994 w 9985794"/>
              <a:gd name="connsiteY8" fmla="*/ 4210965 h 4920343"/>
              <a:gd name="connsiteX0" fmla="*/ 4905554 w 9985794"/>
              <a:gd name="connsiteY0" fmla="*/ 4119525 h 4920343"/>
              <a:gd name="connsiteX1" fmla="*/ 4905554 w 9985794"/>
              <a:gd name="connsiteY1" fmla="*/ 1451087 h 4920343"/>
              <a:gd name="connsiteX2" fmla="*/ 0 w 9985794"/>
              <a:gd name="connsiteY2" fmla="*/ 1451087 h 4920343"/>
              <a:gd name="connsiteX3" fmla="*/ 0 w 9985794"/>
              <a:gd name="connsiteY3" fmla="*/ 0 h 4920343"/>
              <a:gd name="connsiteX4" fmla="*/ 9985794 w 9985794"/>
              <a:gd name="connsiteY4" fmla="*/ 0 h 4920343"/>
              <a:gd name="connsiteX5" fmla="*/ 9985794 w 9985794"/>
              <a:gd name="connsiteY5" fmla="*/ 4920343 h 4920343"/>
              <a:gd name="connsiteX6" fmla="*/ 0 w 9985794"/>
              <a:gd name="connsiteY6" fmla="*/ 4920343 h 4920343"/>
              <a:gd name="connsiteX7" fmla="*/ 0 w 9985794"/>
              <a:gd name="connsiteY7" fmla="*/ 4119525 h 4920343"/>
              <a:gd name="connsiteX0" fmla="*/ 4905554 w 9985794"/>
              <a:gd name="connsiteY0" fmla="*/ 1451087 h 4920343"/>
              <a:gd name="connsiteX1" fmla="*/ 0 w 9985794"/>
              <a:gd name="connsiteY1" fmla="*/ 1451087 h 4920343"/>
              <a:gd name="connsiteX2" fmla="*/ 0 w 9985794"/>
              <a:gd name="connsiteY2" fmla="*/ 0 h 4920343"/>
              <a:gd name="connsiteX3" fmla="*/ 9985794 w 9985794"/>
              <a:gd name="connsiteY3" fmla="*/ 0 h 4920343"/>
              <a:gd name="connsiteX4" fmla="*/ 9985794 w 9985794"/>
              <a:gd name="connsiteY4" fmla="*/ 4920343 h 4920343"/>
              <a:gd name="connsiteX5" fmla="*/ 0 w 9985794"/>
              <a:gd name="connsiteY5" fmla="*/ 4920343 h 4920343"/>
              <a:gd name="connsiteX6" fmla="*/ 0 w 9985794"/>
              <a:gd name="connsiteY6" fmla="*/ 4119525 h 4920343"/>
              <a:gd name="connsiteX0" fmla="*/ 0 w 9985794"/>
              <a:gd name="connsiteY0" fmla="*/ 1451087 h 4920343"/>
              <a:gd name="connsiteX1" fmla="*/ 0 w 9985794"/>
              <a:gd name="connsiteY1" fmla="*/ 0 h 4920343"/>
              <a:gd name="connsiteX2" fmla="*/ 9985794 w 9985794"/>
              <a:gd name="connsiteY2" fmla="*/ 0 h 4920343"/>
              <a:gd name="connsiteX3" fmla="*/ 9985794 w 9985794"/>
              <a:gd name="connsiteY3" fmla="*/ 4920343 h 4920343"/>
              <a:gd name="connsiteX4" fmla="*/ 0 w 9985794"/>
              <a:gd name="connsiteY4" fmla="*/ 4920343 h 4920343"/>
              <a:gd name="connsiteX5" fmla="*/ 0 w 9985794"/>
              <a:gd name="connsiteY5" fmla="*/ 4119525 h 4920343"/>
              <a:gd name="connsiteX0" fmla="*/ 0 w 9987788"/>
              <a:gd name="connsiteY0" fmla="*/ 2249229 h 4920343"/>
              <a:gd name="connsiteX1" fmla="*/ 1994 w 9987788"/>
              <a:gd name="connsiteY1" fmla="*/ 0 h 4920343"/>
              <a:gd name="connsiteX2" fmla="*/ 9987788 w 9987788"/>
              <a:gd name="connsiteY2" fmla="*/ 0 h 4920343"/>
              <a:gd name="connsiteX3" fmla="*/ 9987788 w 9987788"/>
              <a:gd name="connsiteY3" fmla="*/ 4920343 h 4920343"/>
              <a:gd name="connsiteX4" fmla="*/ 1994 w 9987788"/>
              <a:gd name="connsiteY4" fmla="*/ 4920343 h 4920343"/>
              <a:gd name="connsiteX5" fmla="*/ 1994 w 9987788"/>
              <a:gd name="connsiteY5" fmla="*/ 4119525 h 4920343"/>
              <a:gd name="connsiteX0" fmla="*/ 10003 w 9985823"/>
              <a:gd name="connsiteY0" fmla="*/ 2385996 h 4920343"/>
              <a:gd name="connsiteX1" fmla="*/ 29 w 9985823"/>
              <a:gd name="connsiteY1" fmla="*/ 0 h 4920343"/>
              <a:gd name="connsiteX2" fmla="*/ 9985823 w 9985823"/>
              <a:gd name="connsiteY2" fmla="*/ 0 h 4920343"/>
              <a:gd name="connsiteX3" fmla="*/ 9985823 w 9985823"/>
              <a:gd name="connsiteY3" fmla="*/ 4920343 h 4920343"/>
              <a:gd name="connsiteX4" fmla="*/ 29 w 9985823"/>
              <a:gd name="connsiteY4" fmla="*/ 4920343 h 4920343"/>
              <a:gd name="connsiteX5" fmla="*/ 29 w 9985823"/>
              <a:gd name="connsiteY5" fmla="*/ 4119525 h 4920343"/>
              <a:gd name="connsiteX0" fmla="*/ 192 w 9985985"/>
              <a:gd name="connsiteY0" fmla="*/ 2390079 h 4920343"/>
              <a:gd name="connsiteX1" fmla="*/ 191 w 9985985"/>
              <a:gd name="connsiteY1" fmla="*/ 0 h 4920343"/>
              <a:gd name="connsiteX2" fmla="*/ 9985985 w 9985985"/>
              <a:gd name="connsiteY2" fmla="*/ 0 h 4920343"/>
              <a:gd name="connsiteX3" fmla="*/ 9985985 w 9985985"/>
              <a:gd name="connsiteY3" fmla="*/ 4920343 h 4920343"/>
              <a:gd name="connsiteX4" fmla="*/ 191 w 9985985"/>
              <a:gd name="connsiteY4" fmla="*/ 4920343 h 4920343"/>
              <a:gd name="connsiteX5" fmla="*/ 191 w 9985985"/>
              <a:gd name="connsiteY5" fmla="*/ 4119525 h 49203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985985" h="4920343">
                <a:moveTo>
                  <a:pt x="192" y="2390079"/>
                </a:moveTo>
                <a:cubicBezTo>
                  <a:pt x="857" y="1640336"/>
                  <a:pt x="-474" y="749743"/>
                  <a:pt x="191" y="0"/>
                </a:cubicBezTo>
                <a:lnTo>
                  <a:pt x="9985985" y="0"/>
                </a:lnTo>
                <a:lnTo>
                  <a:pt x="9985985" y="4920343"/>
                </a:lnTo>
                <a:lnTo>
                  <a:pt x="191" y="4920343"/>
                </a:lnTo>
                <a:lnTo>
                  <a:pt x="191" y="4119525"/>
                </a:lnTo>
              </a:path>
            </a:pathLst>
          </a:custGeom>
          <a:noFill/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BC3490AE-BDA3-820D-884A-8B1860C59C1E}"/>
              </a:ext>
            </a:extLst>
          </p:cNvPr>
          <p:cNvSpPr txBox="1"/>
          <p:nvPr/>
        </p:nvSpPr>
        <p:spPr>
          <a:xfrm>
            <a:off x="10244139" y="6473828"/>
            <a:ext cx="19478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0" i="0" dirty="0">
                <a:solidFill>
                  <a:srgbClr val="FFFFFF"/>
                </a:solidFill>
                <a:effectLst/>
                <a:latin typeface="Google Sans"/>
              </a:rPr>
              <a:t>© Stephane Vetter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36467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30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3" name="Rectangle 32">
            <a:extLst>
              <a:ext uri="{FF2B5EF4-FFF2-40B4-BE49-F238E27FC236}">
                <a16:creationId xmlns:a16="http://schemas.microsoft.com/office/drawing/2014/main" id="{65735658-270A-8D75-091E-AFB444A3D6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 descr="Ein kreiselnder Meteorit">
            <a:extLst>
              <a:ext uri="{FF2B5EF4-FFF2-40B4-BE49-F238E27FC236}">
                <a16:creationId xmlns:a16="http://schemas.microsoft.com/office/drawing/2014/main" id="{3E40212A-29E7-23D9-D9CE-2D8293553F7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b="13128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35" name="Rectangle 34">
            <a:extLst>
              <a:ext uri="{FF2B5EF4-FFF2-40B4-BE49-F238E27FC236}">
                <a16:creationId xmlns:a16="http://schemas.microsoft.com/office/drawing/2014/main" id="{D385C18C-C6E1-BF2C-1367-FB73BE50187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385763" y="-385762"/>
            <a:ext cx="6857999" cy="7629524"/>
          </a:xfrm>
          <a:prstGeom prst="rect">
            <a:avLst/>
          </a:prstGeom>
          <a:gradFill flip="none" rotWithShape="1">
            <a:gsLst>
              <a:gs pos="0">
                <a:srgbClr val="000000">
                  <a:alpha val="56000"/>
                </a:srgbClr>
              </a:gs>
              <a:gs pos="100000">
                <a:srgbClr val="000000">
                  <a:alpha val="0"/>
                </a:srgbClr>
              </a:gs>
              <a:gs pos="56000">
                <a:srgbClr val="000000">
                  <a:alpha val="37000"/>
                </a:srgb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37" name="Freeform: Shape 36">
            <a:extLst>
              <a:ext uri="{FF2B5EF4-FFF2-40B4-BE49-F238E27FC236}">
                <a16:creationId xmlns:a16="http://schemas.microsoft.com/office/drawing/2014/main" id="{4711BF64-C99B-2F90-ADA1-0C08F9BE839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952500" y="964922"/>
            <a:ext cx="4539955" cy="4943507"/>
          </a:xfrm>
          <a:custGeom>
            <a:avLst/>
            <a:gdLst>
              <a:gd name="connsiteX0" fmla="*/ 0 w 9985794"/>
              <a:gd name="connsiteY0" fmla="*/ 0 h 4920343"/>
              <a:gd name="connsiteX1" fmla="*/ 9985794 w 9985794"/>
              <a:gd name="connsiteY1" fmla="*/ 0 h 4920343"/>
              <a:gd name="connsiteX2" fmla="*/ 9985794 w 9985794"/>
              <a:gd name="connsiteY2" fmla="*/ 4920343 h 4920343"/>
              <a:gd name="connsiteX3" fmla="*/ 0 w 9985794"/>
              <a:gd name="connsiteY3" fmla="*/ 4920343 h 4920343"/>
              <a:gd name="connsiteX4" fmla="*/ 0 w 9985794"/>
              <a:gd name="connsiteY4" fmla="*/ 4119525 h 4920343"/>
              <a:gd name="connsiteX5" fmla="*/ 4905554 w 9985794"/>
              <a:gd name="connsiteY5" fmla="*/ 4119525 h 4920343"/>
              <a:gd name="connsiteX6" fmla="*/ 4905554 w 9985794"/>
              <a:gd name="connsiteY6" fmla="*/ 1451087 h 4920343"/>
              <a:gd name="connsiteX7" fmla="*/ 0 w 9985794"/>
              <a:gd name="connsiteY7" fmla="*/ 1451087 h 4920343"/>
              <a:gd name="connsiteX0" fmla="*/ 4905554 w 9985794"/>
              <a:gd name="connsiteY0" fmla="*/ 4119525 h 4920343"/>
              <a:gd name="connsiteX1" fmla="*/ 4905554 w 9985794"/>
              <a:gd name="connsiteY1" fmla="*/ 1451087 h 4920343"/>
              <a:gd name="connsiteX2" fmla="*/ 0 w 9985794"/>
              <a:gd name="connsiteY2" fmla="*/ 1451087 h 4920343"/>
              <a:gd name="connsiteX3" fmla="*/ 0 w 9985794"/>
              <a:gd name="connsiteY3" fmla="*/ 0 h 4920343"/>
              <a:gd name="connsiteX4" fmla="*/ 9985794 w 9985794"/>
              <a:gd name="connsiteY4" fmla="*/ 0 h 4920343"/>
              <a:gd name="connsiteX5" fmla="*/ 9985794 w 9985794"/>
              <a:gd name="connsiteY5" fmla="*/ 4920343 h 4920343"/>
              <a:gd name="connsiteX6" fmla="*/ 0 w 9985794"/>
              <a:gd name="connsiteY6" fmla="*/ 4920343 h 4920343"/>
              <a:gd name="connsiteX7" fmla="*/ 0 w 9985794"/>
              <a:gd name="connsiteY7" fmla="*/ 4119525 h 4920343"/>
              <a:gd name="connsiteX8" fmla="*/ 4996994 w 9985794"/>
              <a:gd name="connsiteY8" fmla="*/ 4210965 h 4920343"/>
              <a:gd name="connsiteX0" fmla="*/ 4905554 w 9985794"/>
              <a:gd name="connsiteY0" fmla="*/ 4119525 h 4920343"/>
              <a:gd name="connsiteX1" fmla="*/ 4905554 w 9985794"/>
              <a:gd name="connsiteY1" fmla="*/ 1451087 h 4920343"/>
              <a:gd name="connsiteX2" fmla="*/ 0 w 9985794"/>
              <a:gd name="connsiteY2" fmla="*/ 1451087 h 4920343"/>
              <a:gd name="connsiteX3" fmla="*/ 0 w 9985794"/>
              <a:gd name="connsiteY3" fmla="*/ 0 h 4920343"/>
              <a:gd name="connsiteX4" fmla="*/ 9985794 w 9985794"/>
              <a:gd name="connsiteY4" fmla="*/ 0 h 4920343"/>
              <a:gd name="connsiteX5" fmla="*/ 9985794 w 9985794"/>
              <a:gd name="connsiteY5" fmla="*/ 4920343 h 4920343"/>
              <a:gd name="connsiteX6" fmla="*/ 0 w 9985794"/>
              <a:gd name="connsiteY6" fmla="*/ 4920343 h 4920343"/>
              <a:gd name="connsiteX7" fmla="*/ 0 w 9985794"/>
              <a:gd name="connsiteY7" fmla="*/ 4119525 h 4920343"/>
              <a:gd name="connsiteX0" fmla="*/ 4905554 w 9985794"/>
              <a:gd name="connsiteY0" fmla="*/ 1451087 h 4920343"/>
              <a:gd name="connsiteX1" fmla="*/ 0 w 9985794"/>
              <a:gd name="connsiteY1" fmla="*/ 1451087 h 4920343"/>
              <a:gd name="connsiteX2" fmla="*/ 0 w 9985794"/>
              <a:gd name="connsiteY2" fmla="*/ 0 h 4920343"/>
              <a:gd name="connsiteX3" fmla="*/ 9985794 w 9985794"/>
              <a:gd name="connsiteY3" fmla="*/ 0 h 4920343"/>
              <a:gd name="connsiteX4" fmla="*/ 9985794 w 9985794"/>
              <a:gd name="connsiteY4" fmla="*/ 4920343 h 4920343"/>
              <a:gd name="connsiteX5" fmla="*/ 0 w 9985794"/>
              <a:gd name="connsiteY5" fmla="*/ 4920343 h 4920343"/>
              <a:gd name="connsiteX6" fmla="*/ 0 w 9985794"/>
              <a:gd name="connsiteY6" fmla="*/ 4119525 h 4920343"/>
              <a:gd name="connsiteX0" fmla="*/ 0 w 9985794"/>
              <a:gd name="connsiteY0" fmla="*/ 1451087 h 4920343"/>
              <a:gd name="connsiteX1" fmla="*/ 0 w 9985794"/>
              <a:gd name="connsiteY1" fmla="*/ 0 h 4920343"/>
              <a:gd name="connsiteX2" fmla="*/ 9985794 w 9985794"/>
              <a:gd name="connsiteY2" fmla="*/ 0 h 4920343"/>
              <a:gd name="connsiteX3" fmla="*/ 9985794 w 9985794"/>
              <a:gd name="connsiteY3" fmla="*/ 4920343 h 4920343"/>
              <a:gd name="connsiteX4" fmla="*/ 0 w 9985794"/>
              <a:gd name="connsiteY4" fmla="*/ 4920343 h 4920343"/>
              <a:gd name="connsiteX5" fmla="*/ 0 w 9985794"/>
              <a:gd name="connsiteY5" fmla="*/ 4119525 h 4920343"/>
              <a:gd name="connsiteX0" fmla="*/ 0 w 10019371"/>
              <a:gd name="connsiteY0" fmla="*/ 1655069 h 4920343"/>
              <a:gd name="connsiteX1" fmla="*/ 33577 w 10019371"/>
              <a:gd name="connsiteY1" fmla="*/ 0 h 4920343"/>
              <a:gd name="connsiteX2" fmla="*/ 10019371 w 10019371"/>
              <a:gd name="connsiteY2" fmla="*/ 0 h 4920343"/>
              <a:gd name="connsiteX3" fmla="*/ 10019371 w 10019371"/>
              <a:gd name="connsiteY3" fmla="*/ 4920343 h 4920343"/>
              <a:gd name="connsiteX4" fmla="*/ 33577 w 10019371"/>
              <a:gd name="connsiteY4" fmla="*/ 4920343 h 4920343"/>
              <a:gd name="connsiteX5" fmla="*/ 33577 w 10019371"/>
              <a:gd name="connsiteY5" fmla="*/ 4119525 h 4920343"/>
              <a:gd name="connsiteX0" fmla="*/ 0 w 9991028"/>
              <a:gd name="connsiteY0" fmla="*/ 1645173 h 4920343"/>
              <a:gd name="connsiteX1" fmla="*/ 5234 w 9991028"/>
              <a:gd name="connsiteY1" fmla="*/ 0 h 4920343"/>
              <a:gd name="connsiteX2" fmla="*/ 9991028 w 9991028"/>
              <a:gd name="connsiteY2" fmla="*/ 0 h 4920343"/>
              <a:gd name="connsiteX3" fmla="*/ 9991028 w 9991028"/>
              <a:gd name="connsiteY3" fmla="*/ 4920343 h 4920343"/>
              <a:gd name="connsiteX4" fmla="*/ 5234 w 9991028"/>
              <a:gd name="connsiteY4" fmla="*/ 4920343 h 4920343"/>
              <a:gd name="connsiteX5" fmla="*/ 5234 w 9991028"/>
              <a:gd name="connsiteY5" fmla="*/ 4119525 h 4920343"/>
              <a:gd name="connsiteX0" fmla="*/ 59 w 9986364"/>
              <a:gd name="connsiteY0" fmla="*/ 1639236 h 4920343"/>
              <a:gd name="connsiteX1" fmla="*/ 570 w 9986364"/>
              <a:gd name="connsiteY1" fmla="*/ 0 h 4920343"/>
              <a:gd name="connsiteX2" fmla="*/ 9986364 w 9986364"/>
              <a:gd name="connsiteY2" fmla="*/ 0 h 4920343"/>
              <a:gd name="connsiteX3" fmla="*/ 9986364 w 9986364"/>
              <a:gd name="connsiteY3" fmla="*/ 4920343 h 4920343"/>
              <a:gd name="connsiteX4" fmla="*/ 570 w 9986364"/>
              <a:gd name="connsiteY4" fmla="*/ 4920343 h 4920343"/>
              <a:gd name="connsiteX5" fmla="*/ 570 w 9986364"/>
              <a:gd name="connsiteY5" fmla="*/ 4119525 h 4920343"/>
              <a:gd name="connsiteX0" fmla="*/ 60 w 9986364"/>
              <a:gd name="connsiteY0" fmla="*/ 1847740 h 4920343"/>
              <a:gd name="connsiteX1" fmla="*/ 570 w 9986364"/>
              <a:gd name="connsiteY1" fmla="*/ 0 h 4920343"/>
              <a:gd name="connsiteX2" fmla="*/ 9986364 w 9986364"/>
              <a:gd name="connsiteY2" fmla="*/ 0 h 4920343"/>
              <a:gd name="connsiteX3" fmla="*/ 9986364 w 9986364"/>
              <a:gd name="connsiteY3" fmla="*/ 4920343 h 4920343"/>
              <a:gd name="connsiteX4" fmla="*/ 570 w 9986364"/>
              <a:gd name="connsiteY4" fmla="*/ 4920343 h 4920343"/>
              <a:gd name="connsiteX5" fmla="*/ 570 w 9986364"/>
              <a:gd name="connsiteY5" fmla="*/ 4119525 h 4920343"/>
              <a:gd name="connsiteX0" fmla="*/ 11626 w 9985937"/>
              <a:gd name="connsiteY0" fmla="*/ 1797498 h 4920343"/>
              <a:gd name="connsiteX1" fmla="*/ 143 w 9985937"/>
              <a:gd name="connsiteY1" fmla="*/ 0 h 4920343"/>
              <a:gd name="connsiteX2" fmla="*/ 9985937 w 9985937"/>
              <a:gd name="connsiteY2" fmla="*/ 0 h 4920343"/>
              <a:gd name="connsiteX3" fmla="*/ 9985937 w 9985937"/>
              <a:gd name="connsiteY3" fmla="*/ 4920343 h 4920343"/>
              <a:gd name="connsiteX4" fmla="*/ 143 w 9985937"/>
              <a:gd name="connsiteY4" fmla="*/ 4920343 h 4920343"/>
              <a:gd name="connsiteX5" fmla="*/ 143 w 9985937"/>
              <a:gd name="connsiteY5" fmla="*/ 4119525 h 4920343"/>
              <a:gd name="connsiteX0" fmla="*/ 62 w 9986364"/>
              <a:gd name="connsiteY0" fmla="*/ 1779914 h 4920343"/>
              <a:gd name="connsiteX1" fmla="*/ 570 w 9986364"/>
              <a:gd name="connsiteY1" fmla="*/ 0 h 4920343"/>
              <a:gd name="connsiteX2" fmla="*/ 9986364 w 9986364"/>
              <a:gd name="connsiteY2" fmla="*/ 0 h 4920343"/>
              <a:gd name="connsiteX3" fmla="*/ 9986364 w 9986364"/>
              <a:gd name="connsiteY3" fmla="*/ 4920343 h 4920343"/>
              <a:gd name="connsiteX4" fmla="*/ 570 w 9986364"/>
              <a:gd name="connsiteY4" fmla="*/ 4920343 h 4920343"/>
              <a:gd name="connsiteX5" fmla="*/ 570 w 9986364"/>
              <a:gd name="connsiteY5" fmla="*/ 4119525 h 4920343"/>
              <a:gd name="connsiteX0" fmla="*/ 17584 w 9985899"/>
              <a:gd name="connsiteY0" fmla="*/ 1779914 h 4920343"/>
              <a:gd name="connsiteX1" fmla="*/ 105 w 9985899"/>
              <a:gd name="connsiteY1" fmla="*/ 0 h 4920343"/>
              <a:gd name="connsiteX2" fmla="*/ 9985899 w 9985899"/>
              <a:gd name="connsiteY2" fmla="*/ 0 h 4920343"/>
              <a:gd name="connsiteX3" fmla="*/ 9985899 w 9985899"/>
              <a:gd name="connsiteY3" fmla="*/ 4920343 h 4920343"/>
              <a:gd name="connsiteX4" fmla="*/ 105 w 9985899"/>
              <a:gd name="connsiteY4" fmla="*/ 4920343 h 4920343"/>
              <a:gd name="connsiteX5" fmla="*/ 105 w 9985899"/>
              <a:gd name="connsiteY5" fmla="*/ 4119525 h 49203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985899" h="4920343">
                <a:moveTo>
                  <a:pt x="17584" y="1779914"/>
                </a:moveTo>
                <a:cubicBezTo>
                  <a:pt x="19329" y="1231523"/>
                  <a:pt x="-1640" y="548391"/>
                  <a:pt x="105" y="0"/>
                </a:cubicBezTo>
                <a:lnTo>
                  <a:pt x="9985899" y="0"/>
                </a:lnTo>
                <a:lnTo>
                  <a:pt x="9985899" y="4920343"/>
                </a:lnTo>
                <a:lnTo>
                  <a:pt x="105" y="4920343"/>
                </a:lnTo>
                <a:lnTo>
                  <a:pt x="105" y="4119525"/>
                </a:lnTo>
              </a:path>
            </a:pathLst>
          </a:custGeom>
          <a:noFill/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3E2100DB-FFBA-1766-BEA8-93170CC009F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85889" y="964922"/>
            <a:ext cx="5648161" cy="2155419"/>
          </a:xfrm>
          <a:noFill/>
        </p:spPr>
        <p:txBody>
          <a:bodyPr anchor="ctr">
            <a:normAutofit/>
          </a:bodyPr>
          <a:lstStyle/>
          <a:p>
            <a:r>
              <a:rPr lang="de-DE" sz="2300" dirty="0">
                <a:solidFill>
                  <a:srgbClr val="FFFFFF"/>
                </a:solidFill>
              </a:rPr>
              <a:t>Statements Bewerten 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1BA597F1-5653-F09F-4B40-52546C54576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25236" y="2349305"/>
            <a:ext cx="4346359" cy="3071723"/>
          </a:xfrm>
          <a:noFill/>
        </p:spPr>
        <p:txBody>
          <a:bodyPr anchor="b">
            <a:normAutofit/>
          </a:bodyPr>
          <a:lstStyle/>
          <a:p>
            <a:pPr>
              <a:lnSpc>
                <a:spcPct val="110000"/>
              </a:lnSpc>
            </a:pPr>
            <a:r>
              <a:rPr lang="de-DE" sz="2300" dirty="0">
                <a:solidFill>
                  <a:srgbClr val="FFFFFF"/>
                </a:solidFill>
              </a:rPr>
              <a:t>Die Existenz dunkler Materie konnte nachgewiesen werden!</a:t>
            </a:r>
          </a:p>
          <a:p>
            <a:pPr>
              <a:lnSpc>
                <a:spcPct val="110000"/>
              </a:lnSpc>
            </a:pPr>
            <a:endParaRPr lang="de-DE" sz="2500" dirty="0">
              <a:solidFill>
                <a:srgbClr val="FFFFFF"/>
              </a:solidFill>
            </a:endParaRP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63E8AFD3-DDD2-E1CB-3DE3-44B7E84F1ABA}"/>
              </a:ext>
            </a:extLst>
          </p:cNvPr>
          <p:cNvSpPr txBox="1"/>
          <p:nvPr/>
        </p:nvSpPr>
        <p:spPr>
          <a:xfrm>
            <a:off x="11009796" y="6557793"/>
            <a:ext cx="165351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b="0" i="0" dirty="0">
                <a:solidFill>
                  <a:srgbClr val="FFFFFF"/>
                </a:solidFill>
                <a:effectLst/>
                <a:latin typeface="Google Sans"/>
              </a:rPr>
              <a:t>© </a:t>
            </a:r>
            <a:r>
              <a:rPr lang="de-DE" sz="1200" b="0" i="0" dirty="0">
                <a:solidFill>
                  <a:schemeClr val="bg1"/>
                </a:solidFill>
                <a:effectLst/>
                <a:latin typeface="open-sans"/>
              </a:rPr>
              <a:t>Getty Images</a:t>
            </a:r>
            <a:endParaRPr lang="de-DE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2670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3" name="Rectangle 32">
            <a:extLst>
              <a:ext uri="{FF2B5EF4-FFF2-40B4-BE49-F238E27FC236}">
                <a16:creationId xmlns:a16="http://schemas.microsoft.com/office/drawing/2014/main" id="{65735658-270A-8D75-091E-AFB444A3D6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 descr="Ein kreiselnder Meteorit">
            <a:extLst>
              <a:ext uri="{FF2B5EF4-FFF2-40B4-BE49-F238E27FC236}">
                <a16:creationId xmlns:a16="http://schemas.microsoft.com/office/drawing/2014/main" id="{3E40212A-29E7-23D9-D9CE-2D8293553F7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b="13128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35" name="Rectangle 34">
            <a:extLst>
              <a:ext uri="{FF2B5EF4-FFF2-40B4-BE49-F238E27FC236}">
                <a16:creationId xmlns:a16="http://schemas.microsoft.com/office/drawing/2014/main" id="{D385C18C-C6E1-BF2C-1367-FB73BE50187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385763" y="-385762"/>
            <a:ext cx="6857999" cy="7629524"/>
          </a:xfrm>
          <a:prstGeom prst="rect">
            <a:avLst/>
          </a:prstGeom>
          <a:gradFill flip="none" rotWithShape="1">
            <a:gsLst>
              <a:gs pos="0">
                <a:srgbClr val="000000">
                  <a:alpha val="56000"/>
                </a:srgbClr>
              </a:gs>
              <a:gs pos="100000">
                <a:srgbClr val="000000">
                  <a:alpha val="0"/>
                </a:srgbClr>
              </a:gs>
              <a:gs pos="56000">
                <a:srgbClr val="000000">
                  <a:alpha val="37000"/>
                </a:srgb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37" name="Freeform: Shape 36">
            <a:extLst>
              <a:ext uri="{FF2B5EF4-FFF2-40B4-BE49-F238E27FC236}">
                <a16:creationId xmlns:a16="http://schemas.microsoft.com/office/drawing/2014/main" id="{4711BF64-C99B-2F90-ADA1-0C08F9BE839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952500" y="964922"/>
            <a:ext cx="4539955" cy="4943507"/>
          </a:xfrm>
          <a:custGeom>
            <a:avLst/>
            <a:gdLst>
              <a:gd name="connsiteX0" fmla="*/ 0 w 9985794"/>
              <a:gd name="connsiteY0" fmla="*/ 0 h 4920343"/>
              <a:gd name="connsiteX1" fmla="*/ 9985794 w 9985794"/>
              <a:gd name="connsiteY1" fmla="*/ 0 h 4920343"/>
              <a:gd name="connsiteX2" fmla="*/ 9985794 w 9985794"/>
              <a:gd name="connsiteY2" fmla="*/ 4920343 h 4920343"/>
              <a:gd name="connsiteX3" fmla="*/ 0 w 9985794"/>
              <a:gd name="connsiteY3" fmla="*/ 4920343 h 4920343"/>
              <a:gd name="connsiteX4" fmla="*/ 0 w 9985794"/>
              <a:gd name="connsiteY4" fmla="*/ 4119525 h 4920343"/>
              <a:gd name="connsiteX5" fmla="*/ 4905554 w 9985794"/>
              <a:gd name="connsiteY5" fmla="*/ 4119525 h 4920343"/>
              <a:gd name="connsiteX6" fmla="*/ 4905554 w 9985794"/>
              <a:gd name="connsiteY6" fmla="*/ 1451087 h 4920343"/>
              <a:gd name="connsiteX7" fmla="*/ 0 w 9985794"/>
              <a:gd name="connsiteY7" fmla="*/ 1451087 h 4920343"/>
              <a:gd name="connsiteX0" fmla="*/ 4905554 w 9985794"/>
              <a:gd name="connsiteY0" fmla="*/ 4119525 h 4920343"/>
              <a:gd name="connsiteX1" fmla="*/ 4905554 w 9985794"/>
              <a:gd name="connsiteY1" fmla="*/ 1451087 h 4920343"/>
              <a:gd name="connsiteX2" fmla="*/ 0 w 9985794"/>
              <a:gd name="connsiteY2" fmla="*/ 1451087 h 4920343"/>
              <a:gd name="connsiteX3" fmla="*/ 0 w 9985794"/>
              <a:gd name="connsiteY3" fmla="*/ 0 h 4920343"/>
              <a:gd name="connsiteX4" fmla="*/ 9985794 w 9985794"/>
              <a:gd name="connsiteY4" fmla="*/ 0 h 4920343"/>
              <a:gd name="connsiteX5" fmla="*/ 9985794 w 9985794"/>
              <a:gd name="connsiteY5" fmla="*/ 4920343 h 4920343"/>
              <a:gd name="connsiteX6" fmla="*/ 0 w 9985794"/>
              <a:gd name="connsiteY6" fmla="*/ 4920343 h 4920343"/>
              <a:gd name="connsiteX7" fmla="*/ 0 w 9985794"/>
              <a:gd name="connsiteY7" fmla="*/ 4119525 h 4920343"/>
              <a:gd name="connsiteX8" fmla="*/ 4996994 w 9985794"/>
              <a:gd name="connsiteY8" fmla="*/ 4210965 h 4920343"/>
              <a:gd name="connsiteX0" fmla="*/ 4905554 w 9985794"/>
              <a:gd name="connsiteY0" fmla="*/ 4119525 h 4920343"/>
              <a:gd name="connsiteX1" fmla="*/ 4905554 w 9985794"/>
              <a:gd name="connsiteY1" fmla="*/ 1451087 h 4920343"/>
              <a:gd name="connsiteX2" fmla="*/ 0 w 9985794"/>
              <a:gd name="connsiteY2" fmla="*/ 1451087 h 4920343"/>
              <a:gd name="connsiteX3" fmla="*/ 0 w 9985794"/>
              <a:gd name="connsiteY3" fmla="*/ 0 h 4920343"/>
              <a:gd name="connsiteX4" fmla="*/ 9985794 w 9985794"/>
              <a:gd name="connsiteY4" fmla="*/ 0 h 4920343"/>
              <a:gd name="connsiteX5" fmla="*/ 9985794 w 9985794"/>
              <a:gd name="connsiteY5" fmla="*/ 4920343 h 4920343"/>
              <a:gd name="connsiteX6" fmla="*/ 0 w 9985794"/>
              <a:gd name="connsiteY6" fmla="*/ 4920343 h 4920343"/>
              <a:gd name="connsiteX7" fmla="*/ 0 w 9985794"/>
              <a:gd name="connsiteY7" fmla="*/ 4119525 h 4920343"/>
              <a:gd name="connsiteX0" fmla="*/ 4905554 w 9985794"/>
              <a:gd name="connsiteY0" fmla="*/ 1451087 h 4920343"/>
              <a:gd name="connsiteX1" fmla="*/ 0 w 9985794"/>
              <a:gd name="connsiteY1" fmla="*/ 1451087 h 4920343"/>
              <a:gd name="connsiteX2" fmla="*/ 0 w 9985794"/>
              <a:gd name="connsiteY2" fmla="*/ 0 h 4920343"/>
              <a:gd name="connsiteX3" fmla="*/ 9985794 w 9985794"/>
              <a:gd name="connsiteY3" fmla="*/ 0 h 4920343"/>
              <a:gd name="connsiteX4" fmla="*/ 9985794 w 9985794"/>
              <a:gd name="connsiteY4" fmla="*/ 4920343 h 4920343"/>
              <a:gd name="connsiteX5" fmla="*/ 0 w 9985794"/>
              <a:gd name="connsiteY5" fmla="*/ 4920343 h 4920343"/>
              <a:gd name="connsiteX6" fmla="*/ 0 w 9985794"/>
              <a:gd name="connsiteY6" fmla="*/ 4119525 h 4920343"/>
              <a:gd name="connsiteX0" fmla="*/ 0 w 9985794"/>
              <a:gd name="connsiteY0" fmla="*/ 1451087 h 4920343"/>
              <a:gd name="connsiteX1" fmla="*/ 0 w 9985794"/>
              <a:gd name="connsiteY1" fmla="*/ 0 h 4920343"/>
              <a:gd name="connsiteX2" fmla="*/ 9985794 w 9985794"/>
              <a:gd name="connsiteY2" fmla="*/ 0 h 4920343"/>
              <a:gd name="connsiteX3" fmla="*/ 9985794 w 9985794"/>
              <a:gd name="connsiteY3" fmla="*/ 4920343 h 4920343"/>
              <a:gd name="connsiteX4" fmla="*/ 0 w 9985794"/>
              <a:gd name="connsiteY4" fmla="*/ 4920343 h 4920343"/>
              <a:gd name="connsiteX5" fmla="*/ 0 w 9985794"/>
              <a:gd name="connsiteY5" fmla="*/ 4119525 h 4920343"/>
              <a:gd name="connsiteX0" fmla="*/ 0 w 10019371"/>
              <a:gd name="connsiteY0" fmla="*/ 1655069 h 4920343"/>
              <a:gd name="connsiteX1" fmla="*/ 33577 w 10019371"/>
              <a:gd name="connsiteY1" fmla="*/ 0 h 4920343"/>
              <a:gd name="connsiteX2" fmla="*/ 10019371 w 10019371"/>
              <a:gd name="connsiteY2" fmla="*/ 0 h 4920343"/>
              <a:gd name="connsiteX3" fmla="*/ 10019371 w 10019371"/>
              <a:gd name="connsiteY3" fmla="*/ 4920343 h 4920343"/>
              <a:gd name="connsiteX4" fmla="*/ 33577 w 10019371"/>
              <a:gd name="connsiteY4" fmla="*/ 4920343 h 4920343"/>
              <a:gd name="connsiteX5" fmla="*/ 33577 w 10019371"/>
              <a:gd name="connsiteY5" fmla="*/ 4119525 h 4920343"/>
              <a:gd name="connsiteX0" fmla="*/ 0 w 9991028"/>
              <a:gd name="connsiteY0" fmla="*/ 1645173 h 4920343"/>
              <a:gd name="connsiteX1" fmla="*/ 5234 w 9991028"/>
              <a:gd name="connsiteY1" fmla="*/ 0 h 4920343"/>
              <a:gd name="connsiteX2" fmla="*/ 9991028 w 9991028"/>
              <a:gd name="connsiteY2" fmla="*/ 0 h 4920343"/>
              <a:gd name="connsiteX3" fmla="*/ 9991028 w 9991028"/>
              <a:gd name="connsiteY3" fmla="*/ 4920343 h 4920343"/>
              <a:gd name="connsiteX4" fmla="*/ 5234 w 9991028"/>
              <a:gd name="connsiteY4" fmla="*/ 4920343 h 4920343"/>
              <a:gd name="connsiteX5" fmla="*/ 5234 w 9991028"/>
              <a:gd name="connsiteY5" fmla="*/ 4119525 h 4920343"/>
              <a:gd name="connsiteX0" fmla="*/ 59 w 9986364"/>
              <a:gd name="connsiteY0" fmla="*/ 1639236 h 4920343"/>
              <a:gd name="connsiteX1" fmla="*/ 570 w 9986364"/>
              <a:gd name="connsiteY1" fmla="*/ 0 h 4920343"/>
              <a:gd name="connsiteX2" fmla="*/ 9986364 w 9986364"/>
              <a:gd name="connsiteY2" fmla="*/ 0 h 4920343"/>
              <a:gd name="connsiteX3" fmla="*/ 9986364 w 9986364"/>
              <a:gd name="connsiteY3" fmla="*/ 4920343 h 4920343"/>
              <a:gd name="connsiteX4" fmla="*/ 570 w 9986364"/>
              <a:gd name="connsiteY4" fmla="*/ 4920343 h 4920343"/>
              <a:gd name="connsiteX5" fmla="*/ 570 w 9986364"/>
              <a:gd name="connsiteY5" fmla="*/ 4119525 h 4920343"/>
              <a:gd name="connsiteX0" fmla="*/ 60 w 9986364"/>
              <a:gd name="connsiteY0" fmla="*/ 1847740 h 4920343"/>
              <a:gd name="connsiteX1" fmla="*/ 570 w 9986364"/>
              <a:gd name="connsiteY1" fmla="*/ 0 h 4920343"/>
              <a:gd name="connsiteX2" fmla="*/ 9986364 w 9986364"/>
              <a:gd name="connsiteY2" fmla="*/ 0 h 4920343"/>
              <a:gd name="connsiteX3" fmla="*/ 9986364 w 9986364"/>
              <a:gd name="connsiteY3" fmla="*/ 4920343 h 4920343"/>
              <a:gd name="connsiteX4" fmla="*/ 570 w 9986364"/>
              <a:gd name="connsiteY4" fmla="*/ 4920343 h 4920343"/>
              <a:gd name="connsiteX5" fmla="*/ 570 w 9986364"/>
              <a:gd name="connsiteY5" fmla="*/ 4119525 h 4920343"/>
              <a:gd name="connsiteX0" fmla="*/ 11626 w 9985937"/>
              <a:gd name="connsiteY0" fmla="*/ 1797498 h 4920343"/>
              <a:gd name="connsiteX1" fmla="*/ 143 w 9985937"/>
              <a:gd name="connsiteY1" fmla="*/ 0 h 4920343"/>
              <a:gd name="connsiteX2" fmla="*/ 9985937 w 9985937"/>
              <a:gd name="connsiteY2" fmla="*/ 0 h 4920343"/>
              <a:gd name="connsiteX3" fmla="*/ 9985937 w 9985937"/>
              <a:gd name="connsiteY3" fmla="*/ 4920343 h 4920343"/>
              <a:gd name="connsiteX4" fmla="*/ 143 w 9985937"/>
              <a:gd name="connsiteY4" fmla="*/ 4920343 h 4920343"/>
              <a:gd name="connsiteX5" fmla="*/ 143 w 9985937"/>
              <a:gd name="connsiteY5" fmla="*/ 4119525 h 4920343"/>
              <a:gd name="connsiteX0" fmla="*/ 62 w 9986364"/>
              <a:gd name="connsiteY0" fmla="*/ 1779914 h 4920343"/>
              <a:gd name="connsiteX1" fmla="*/ 570 w 9986364"/>
              <a:gd name="connsiteY1" fmla="*/ 0 h 4920343"/>
              <a:gd name="connsiteX2" fmla="*/ 9986364 w 9986364"/>
              <a:gd name="connsiteY2" fmla="*/ 0 h 4920343"/>
              <a:gd name="connsiteX3" fmla="*/ 9986364 w 9986364"/>
              <a:gd name="connsiteY3" fmla="*/ 4920343 h 4920343"/>
              <a:gd name="connsiteX4" fmla="*/ 570 w 9986364"/>
              <a:gd name="connsiteY4" fmla="*/ 4920343 h 4920343"/>
              <a:gd name="connsiteX5" fmla="*/ 570 w 9986364"/>
              <a:gd name="connsiteY5" fmla="*/ 4119525 h 4920343"/>
              <a:gd name="connsiteX0" fmla="*/ 17584 w 9985899"/>
              <a:gd name="connsiteY0" fmla="*/ 1779914 h 4920343"/>
              <a:gd name="connsiteX1" fmla="*/ 105 w 9985899"/>
              <a:gd name="connsiteY1" fmla="*/ 0 h 4920343"/>
              <a:gd name="connsiteX2" fmla="*/ 9985899 w 9985899"/>
              <a:gd name="connsiteY2" fmla="*/ 0 h 4920343"/>
              <a:gd name="connsiteX3" fmla="*/ 9985899 w 9985899"/>
              <a:gd name="connsiteY3" fmla="*/ 4920343 h 4920343"/>
              <a:gd name="connsiteX4" fmla="*/ 105 w 9985899"/>
              <a:gd name="connsiteY4" fmla="*/ 4920343 h 4920343"/>
              <a:gd name="connsiteX5" fmla="*/ 105 w 9985899"/>
              <a:gd name="connsiteY5" fmla="*/ 4119525 h 49203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985899" h="4920343">
                <a:moveTo>
                  <a:pt x="17584" y="1779914"/>
                </a:moveTo>
                <a:cubicBezTo>
                  <a:pt x="19329" y="1231523"/>
                  <a:pt x="-1640" y="548391"/>
                  <a:pt x="105" y="0"/>
                </a:cubicBezTo>
                <a:lnTo>
                  <a:pt x="9985899" y="0"/>
                </a:lnTo>
                <a:lnTo>
                  <a:pt x="9985899" y="4920343"/>
                </a:lnTo>
                <a:lnTo>
                  <a:pt x="105" y="4920343"/>
                </a:lnTo>
                <a:lnTo>
                  <a:pt x="105" y="4119525"/>
                </a:lnTo>
              </a:path>
            </a:pathLst>
          </a:custGeom>
          <a:noFill/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3E2100DB-FFBA-1766-BEA8-93170CC009F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85889" y="964922"/>
            <a:ext cx="5648161" cy="2155419"/>
          </a:xfrm>
          <a:noFill/>
        </p:spPr>
        <p:txBody>
          <a:bodyPr anchor="ctr">
            <a:normAutofit/>
          </a:bodyPr>
          <a:lstStyle/>
          <a:p>
            <a:r>
              <a:rPr lang="de-DE" sz="2300" dirty="0">
                <a:solidFill>
                  <a:srgbClr val="FFFFFF"/>
                </a:solidFill>
              </a:rPr>
              <a:t>Statements Bewerten 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1BA597F1-5653-F09F-4B40-52546C54576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25236" y="2349305"/>
            <a:ext cx="4346359" cy="3288560"/>
          </a:xfrm>
          <a:noFill/>
        </p:spPr>
        <p:txBody>
          <a:bodyPr anchor="b">
            <a:normAutofit/>
          </a:bodyPr>
          <a:lstStyle/>
          <a:p>
            <a:pPr>
              <a:lnSpc>
                <a:spcPct val="110000"/>
              </a:lnSpc>
            </a:pPr>
            <a:endParaRPr lang="de-DE" sz="2300" dirty="0">
              <a:solidFill>
                <a:srgbClr val="FFFFFF"/>
              </a:solidFill>
            </a:endParaRPr>
          </a:p>
          <a:p>
            <a:pPr>
              <a:lnSpc>
                <a:spcPct val="110000"/>
              </a:lnSpc>
            </a:pPr>
            <a:r>
              <a:rPr lang="de-DE" sz="2300" dirty="0">
                <a:solidFill>
                  <a:srgbClr val="FFFFFF"/>
                </a:solidFill>
              </a:rPr>
              <a:t>Der technische Fortschritt wird von Forschung im Bereich Astrophysik maßgeblich beeinflusst!</a:t>
            </a:r>
          </a:p>
          <a:p>
            <a:pPr>
              <a:lnSpc>
                <a:spcPct val="110000"/>
              </a:lnSpc>
            </a:pPr>
            <a:endParaRPr lang="de-DE" sz="2500" dirty="0">
              <a:solidFill>
                <a:srgbClr val="FFFFFF"/>
              </a:solidFill>
            </a:endParaRP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54189093-C6C6-2D41-6A55-83127EC775B2}"/>
              </a:ext>
            </a:extLst>
          </p:cNvPr>
          <p:cNvSpPr txBox="1"/>
          <p:nvPr/>
        </p:nvSpPr>
        <p:spPr>
          <a:xfrm>
            <a:off x="11009796" y="6557793"/>
            <a:ext cx="165351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b="0" i="0" dirty="0">
                <a:solidFill>
                  <a:srgbClr val="FFFFFF"/>
                </a:solidFill>
                <a:effectLst/>
                <a:latin typeface="Google Sans"/>
              </a:rPr>
              <a:t>© </a:t>
            </a:r>
            <a:r>
              <a:rPr lang="de-DE" sz="1200" b="0" i="0" dirty="0">
                <a:solidFill>
                  <a:schemeClr val="bg1"/>
                </a:solidFill>
                <a:effectLst/>
                <a:latin typeface="open-sans"/>
              </a:rPr>
              <a:t>Getty Images</a:t>
            </a:r>
            <a:endParaRPr lang="de-DE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57554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3" name="Rectangle 32">
            <a:extLst>
              <a:ext uri="{FF2B5EF4-FFF2-40B4-BE49-F238E27FC236}">
                <a16:creationId xmlns:a16="http://schemas.microsoft.com/office/drawing/2014/main" id="{65735658-270A-8D75-091E-AFB444A3D6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 descr="Ein kreiselnder Meteorit">
            <a:extLst>
              <a:ext uri="{FF2B5EF4-FFF2-40B4-BE49-F238E27FC236}">
                <a16:creationId xmlns:a16="http://schemas.microsoft.com/office/drawing/2014/main" id="{3E40212A-29E7-23D9-D9CE-2D8293553F7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b="13128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35" name="Rectangle 34">
            <a:extLst>
              <a:ext uri="{FF2B5EF4-FFF2-40B4-BE49-F238E27FC236}">
                <a16:creationId xmlns:a16="http://schemas.microsoft.com/office/drawing/2014/main" id="{D385C18C-C6E1-BF2C-1367-FB73BE50187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385763" y="-385762"/>
            <a:ext cx="6857999" cy="7629524"/>
          </a:xfrm>
          <a:prstGeom prst="rect">
            <a:avLst/>
          </a:prstGeom>
          <a:gradFill flip="none" rotWithShape="1">
            <a:gsLst>
              <a:gs pos="0">
                <a:srgbClr val="000000">
                  <a:alpha val="56000"/>
                </a:srgbClr>
              </a:gs>
              <a:gs pos="100000">
                <a:srgbClr val="000000">
                  <a:alpha val="0"/>
                </a:srgbClr>
              </a:gs>
              <a:gs pos="56000">
                <a:srgbClr val="000000">
                  <a:alpha val="37000"/>
                </a:srgb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37" name="Freeform: Shape 36">
            <a:extLst>
              <a:ext uri="{FF2B5EF4-FFF2-40B4-BE49-F238E27FC236}">
                <a16:creationId xmlns:a16="http://schemas.microsoft.com/office/drawing/2014/main" id="{4711BF64-C99B-2F90-ADA1-0C08F9BE839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952500" y="964922"/>
            <a:ext cx="4539955" cy="4943507"/>
          </a:xfrm>
          <a:custGeom>
            <a:avLst/>
            <a:gdLst>
              <a:gd name="connsiteX0" fmla="*/ 0 w 9985794"/>
              <a:gd name="connsiteY0" fmla="*/ 0 h 4920343"/>
              <a:gd name="connsiteX1" fmla="*/ 9985794 w 9985794"/>
              <a:gd name="connsiteY1" fmla="*/ 0 h 4920343"/>
              <a:gd name="connsiteX2" fmla="*/ 9985794 w 9985794"/>
              <a:gd name="connsiteY2" fmla="*/ 4920343 h 4920343"/>
              <a:gd name="connsiteX3" fmla="*/ 0 w 9985794"/>
              <a:gd name="connsiteY3" fmla="*/ 4920343 h 4920343"/>
              <a:gd name="connsiteX4" fmla="*/ 0 w 9985794"/>
              <a:gd name="connsiteY4" fmla="*/ 4119525 h 4920343"/>
              <a:gd name="connsiteX5" fmla="*/ 4905554 w 9985794"/>
              <a:gd name="connsiteY5" fmla="*/ 4119525 h 4920343"/>
              <a:gd name="connsiteX6" fmla="*/ 4905554 w 9985794"/>
              <a:gd name="connsiteY6" fmla="*/ 1451087 h 4920343"/>
              <a:gd name="connsiteX7" fmla="*/ 0 w 9985794"/>
              <a:gd name="connsiteY7" fmla="*/ 1451087 h 4920343"/>
              <a:gd name="connsiteX0" fmla="*/ 4905554 w 9985794"/>
              <a:gd name="connsiteY0" fmla="*/ 4119525 h 4920343"/>
              <a:gd name="connsiteX1" fmla="*/ 4905554 w 9985794"/>
              <a:gd name="connsiteY1" fmla="*/ 1451087 h 4920343"/>
              <a:gd name="connsiteX2" fmla="*/ 0 w 9985794"/>
              <a:gd name="connsiteY2" fmla="*/ 1451087 h 4920343"/>
              <a:gd name="connsiteX3" fmla="*/ 0 w 9985794"/>
              <a:gd name="connsiteY3" fmla="*/ 0 h 4920343"/>
              <a:gd name="connsiteX4" fmla="*/ 9985794 w 9985794"/>
              <a:gd name="connsiteY4" fmla="*/ 0 h 4920343"/>
              <a:gd name="connsiteX5" fmla="*/ 9985794 w 9985794"/>
              <a:gd name="connsiteY5" fmla="*/ 4920343 h 4920343"/>
              <a:gd name="connsiteX6" fmla="*/ 0 w 9985794"/>
              <a:gd name="connsiteY6" fmla="*/ 4920343 h 4920343"/>
              <a:gd name="connsiteX7" fmla="*/ 0 w 9985794"/>
              <a:gd name="connsiteY7" fmla="*/ 4119525 h 4920343"/>
              <a:gd name="connsiteX8" fmla="*/ 4996994 w 9985794"/>
              <a:gd name="connsiteY8" fmla="*/ 4210965 h 4920343"/>
              <a:gd name="connsiteX0" fmla="*/ 4905554 w 9985794"/>
              <a:gd name="connsiteY0" fmla="*/ 4119525 h 4920343"/>
              <a:gd name="connsiteX1" fmla="*/ 4905554 w 9985794"/>
              <a:gd name="connsiteY1" fmla="*/ 1451087 h 4920343"/>
              <a:gd name="connsiteX2" fmla="*/ 0 w 9985794"/>
              <a:gd name="connsiteY2" fmla="*/ 1451087 h 4920343"/>
              <a:gd name="connsiteX3" fmla="*/ 0 w 9985794"/>
              <a:gd name="connsiteY3" fmla="*/ 0 h 4920343"/>
              <a:gd name="connsiteX4" fmla="*/ 9985794 w 9985794"/>
              <a:gd name="connsiteY4" fmla="*/ 0 h 4920343"/>
              <a:gd name="connsiteX5" fmla="*/ 9985794 w 9985794"/>
              <a:gd name="connsiteY5" fmla="*/ 4920343 h 4920343"/>
              <a:gd name="connsiteX6" fmla="*/ 0 w 9985794"/>
              <a:gd name="connsiteY6" fmla="*/ 4920343 h 4920343"/>
              <a:gd name="connsiteX7" fmla="*/ 0 w 9985794"/>
              <a:gd name="connsiteY7" fmla="*/ 4119525 h 4920343"/>
              <a:gd name="connsiteX0" fmla="*/ 4905554 w 9985794"/>
              <a:gd name="connsiteY0" fmla="*/ 1451087 h 4920343"/>
              <a:gd name="connsiteX1" fmla="*/ 0 w 9985794"/>
              <a:gd name="connsiteY1" fmla="*/ 1451087 h 4920343"/>
              <a:gd name="connsiteX2" fmla="*/ 0 w 9985794"/>
              <a:gd name="connsiteY2" fmla="*/ 0 h 4920343"/>
              <a:gd name="connsiteX3" fmla="*/ 9985794 w 9985794"/>
              <a:gd name="connsiteY3" fmla="*/ 0 h 4920343"/>
              <a:gd name="connsiteX4" fmla="*/ 9985794 w 9985794"/>
              <a:gd name="connsiteY4" fmla="*/ 4920343 h 4920343"/>
              <a:gd name="connsiteX5" fmla="*/ 0 w 9985794"/>
              <a:gd name="connsiteY5" fmla="*/ 4920343 h 4920343"/>
              <a:gd name="connsiteX6" fmla="*/ 0 w 9985794"/>
              <a:gd name="connsiteY6" fmla="*/ 4119525 h 4920343"/>
              <a:gd name="connsiteX0" fmla="*/ 0 w 9985794"/>
              <a:gd name="connsiteY0" fmla="*/ 1451087 h 4920343"/>
              <a:gd name="connsiteX1" fmla="*/ 0 w 9985794"/>
              <a:gd name="connsiteY1" fmla="*/ 0 h 4920343"/>
              <a:gd name="connsiteX2" fmla="*/ 9985794 w 9985794"/>
              <a:gd name="connsiteY2" fmla="*/ 0 h 4920343"/>
              <a:gd name="connsiteX3" fmla="*/ 9985794 w 9985794"/>
              <a:gd name="connsiteY3" fmla="*/ 4920343 h 4920343"/>
              <a:gd name="connsiteX4" fmla="*/ 0 w 9985794"/>
              <a:gd name="connsiteY4" fmla="*/ 4920343 h 4920343"/>
              <a:gd name="connsiteX5" fmla="*/ 0 w 9985794"/>
              <a:gd name="connsiteY5" fmla="*/ 4119525 h 4920343"/>
              <a:gd name="connsiteX0" fmla="*/ 0 w 10019371"/>
              <a:gd name="connsiteY0" fmla="*/ 1655069 h 4920343"/>
              <a:gd name="connsiteX1" fmla="*/ 33577 w 10019371"/>
              <a:gd name="connsiteY1" fmla="*/ 0 h 4920343"/>
              <a:gd name="connsiteX2" fmla="*/ 10019371 w 10019371"/>
              <a:gd name="connsiteY2" fmla="*/ 0 h 4920343"/>
              <a:gd name="connsiteX3" fmla="*/ 10019371 w 10019371"/>
              <a:gd name="connsiteY3" fmla="*/ 4920343 h 4920343"/>
              <a:gd name="connsiteX4" fmla="*/ 33577 w 10019371"/>
              <a:gd name="connsiteY4" fmla="*/ 4920343 h 4920343"/>
              <a:gd name="connsiteX5" fmla="*/ 33577 w 10019371"/>
              <a:gd name="connsiteY5" fmla="*/ 4119525 h 4920343"/>
              <a:gd name="connsiteX0" fmla="*/ 0 w 9991028"/>
              <a:gd name="connsiteY0" fmla="*/ 1645173 h 4920343"/>
              <a:gd name="connsiteX1" fmla="*/ 5234 w 9991028"/>
              <a:gd name="connsiteY1" fmla="*/ 0 h 4920343"/>
              <a:gd name="connsiteX2" fmla="*/ 9991028 w 9991028"/>
              <a:gd name="connsiteY2" fmla="*/ 0 h 4920343"/>
              <a:gd name="connsiteX3" fmla="*/ 9991028 w 9991028"/>
              <a:gd name="connsiteY3" fmla="*/ 4920343 h 4920343"/>
              <a:gd name="connsiteX4" fmla="*/ 5234 w 9991028"/>
              <a:gd name="connsiteY4" fmla="*/ 4920343 h 4920343"/>
              <a:gd name="connsiteX5" fmla="*/ 5234 w 9991028"/>
              <a:gd name="connsiteY5" fmla="*/ 4119525 h 4920343"/>
              <a:gd name="connsiteX0" fmla="*/ 59 w 9986364"/>
              <a:gd name="connsiteY0" fmla="*/ 1639236 h 4920343"/>
              <a:gd name="connsiteX1" fmla="*/ 570 w 9986364"/>
              <a:gd name="connsiteY1" fmla="*/ 0 h 4920343"/>
              <a:gd name="connsiteX2" fmla="*/ 9986364 w 9986364"/>
              <a:gd name="connsiteY2" fmla="*/ 0 h 4920343"/>
              <a:gd name="connsiteX3" fmla="*/ 9986364 w 9986364"/>
              <a:gd name="connsiteY3" fmla="*/ 4920343 h 4920343"/>
              <a:gd name="connsiteX4" fmla="*/ 570 w 9986364"/>
              <a:gd name="connsiteY4" fmla="*/ 4920343 h 4920343"/>
              <a:gd name="connsiteX5" fmla="*/ 570 w 9986364"/>
              <a:gd name="connsiteY5" fmla="*/ 4119525 h 4920343"/>
              <a:gd name="connsiteX0" fmla="*/ 60 w 9986364"/>
              <a:gd name="connsiteY0" fmla="*/ 1847740 h 4920343"/>
              <a:gd name="connsiteX1" fmla="*/ 570 w 9986364"/>
              <a:gd name="connsiteY1" fmla="*/ 0 h 4920343"/>
              <a:gd name="connsiteX2" fmla="*/ 9986364 w 9986364"/>
              <a:gd name="connsiteY2" fmla="*/ 0 h 4920343"/>
              <a:gd name="connsiteX3" fmla="*/ 9986364 w 9986364"/>
              <a:gd name="connsiteY3" fmla="*/ 4920343 h 4920343"/>
              <a:gd name="connsiteX4" fmla="*/ 570 w 9986364"/>
              <a:gd name="connsiteY4" fmla="*/ 4920343 h 4920343"/>
              <a:gd name="connsiteX5" fmla="*/ 570 w 9986364"/>
              <a:gd name="connsiteY5" fmla="*/ 4119525 h 4920343"/>
              <a:gd name="connsiteX0" fmla="*/ 11626 w 9985937"/>
              <a:gd name="connsiteY0" fmla="*/ 1797498 h 4920343"/>
              <a:gd name="connsiteX1" fmla="*/ 143 w 9985937"/>
              <a:gd name="connsiteY1" fmla="*/ 0 h 4920343"/>
              <a:gd name="connsiteX2" fmla="*/ 9985937 w 9985937"/>
              <a:gd name="connsiteY2" fmla="*/ 0 h 4920343"/>
              <a:gd name="connsiteX3" fmla="*/ 9985937 w 9985937"/>
              <a:gd name="connsiteY3" fmla="*/ 4920343 h 4920343"/>
              <a:gd name="connsiteX4" fmla="*/ 143 w 9985937"/>
              <a:gd name="connsiteY4" fmla="*/ 4920343 h 4920343"/>
              <a:gd name="connsiteX5" fmla="*/ 143 w 9985937"/>
              <a:gd name="connsiteY5" fmla="*/ 4119525 h 4920343"/>
              <a:gd name="connsiteX0" fmla="*/ 62 w 9986364"/>
              <a:gd name="connsiteY0" fmla="*/ 1779914 h 4920343"/>
              <a:gd name="connsiteX1" fmla="*/ 570 w 9986364"/>
              <a:gd name="connsiteY1" fmla="*/ 0 h 4920343"/>
              <a:gd name="connsiteX2" fmla="*/ 9986364 w 9986364"/>
              <a:gd name="connsiteY2" fmla="*/ 0 h 4920343"/>
              <a:gd name="connsiteX3" fmla="*/ 9986364 w 9986364"/>
              <a:gd name="connsiteY3" fmla="*/ 4920343 h 4920343"/>
              <a:gd name="connsiteX4" fmla="*/ 570 w 9986364"/>
              <a:gd name="connsiteY4" fmla="*/ 4920343 h 4920343"/>
              <a:gd name="connsiteX5" fmla="*/ 570 w 9986364"/>
              <a:gd name="connsiteY5" fmla="*/ 4119525 h 4920343"/>
              <a:gd name="connsiteX0" fmla="*/ 17584 w 9985899"/>
              <a:gd name="connsiteY0" fmla="*/ 1779914 h 4920343"/>
              <a:gd name="connsiteX1" fmla="*/ 105 w 9985899"/>
              <a:gd name="connsiteY1" fmla="*/ 0 h 4920343"/>
              <a:gd name="connsiteX2" fmla="*/ 9985899 w 9985899"/>
              <a:gd name="connsiteY2" fmla="*/ 0 h 4920343"/>
              <a:gd name="connsiteX3" fmla="*/ 9985899 w 9985899"/>
              <a:gd name="connsiteY3" fmla="*/ 4920343 h 4920343"/>
              <a:gd name="connsiteX4" fmla="*/ 105 w 9985899"/>
              <a:gd name="connsiteY4" fmla="*/ 4920343 h 4920343"/>
              <a:gd name="connsiteX5" fmla="*/ 105 w 9985899"/>
              <a:gd name="connsiteY5" fmla="*/ 4119525 h 49203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985899" h="4920343">
                <a:moveTo>
                  <a:pt x="17584" y="1779914"/>
                </a:moveTo>
                <a:cubicBezTo>
                  <a:pt x="19329" y="1231523"/>
                  <a:pt x="-1640" y="548391"/>
                  <a:pt x="105" y="0"/>
                </a:cubicBezTo>
                <a:lnTo>
                  <a:pt x="9985899" y="0"/>
                </a:lnTo>
                <a:lnTo>
                  <a:pt x="9985899" y="4920343"/>
                </a:lnTo>
                <a:lnTo>
                  <a:pt x="105" y="4920343"/>
                </a:lnTo>
                <a:lnTo>
                  <a:pt x="105" y="4119525"/>
                </a:lnTo>
              </a:path>
            </a:pathLst>
          </a:custGeom>
          <a:noFill/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3E2100DB-FFBA-1766-BEA8-93170CC009F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85889" y="964922"/>
            <a:ext cx="5648161" cy="2155419"/>
          </a:xfrm>
          <a:noFill/>
        </p:spPr>
        <p:txBody>
          <a:bodyPr anchor="ctr">
            <a:normAutofit/>
          </a:bodyPr>
          <a:lstStyle/>
          <a:p>
            <a:r>
              <a:rPr lang="de-DE" sz="2300" dirty="0">
                <a:solidFill>
                  <a:srgbClr val="FFFFFF"/>
                </a:solidFill>
              </a:rPr>
              <a:t>Statements Bewerten 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1BA597F1-5653-F09F-4B40-52546C54576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25236" y="2349305"/>
            <a:ext cx="4346359" cy="3071723"/>
          </a:xfrm>
          <a:noFill/>
        </p:spPr>
        <p:txBody>
          <a:bodyPr anchor="b">
            <a:normAutofit/>
          </a:bodyPr>
          <a:lstStyle/>
          <a:p>
            <a:pPr>
              <a:lnSpc>
                <a:spcPct val="110000"/>
              </a:lnSpc>
            </a:pPr>
            <a:r>
              <a:rPr lang="de-DE" sz="2300" dirty="0">
                <a:solidFill>
                  <a:srgbClr val="FFFFFF"/>
                </a:solidFill>
              </a:rPr>
              <a:t>Schwarze Löcher beeinflussen Raum und Zeit und können mit der allgemeinen Relativitätstheorie beschrieben werden.</a:t>
            </a:r>
            <a:endParaRPr lang="de-DE" sz="2500" dirty="0">
              <a:solidFill>
                <a:srgbClr val="FFFFFF"/>
              </a:solidFill>
            </a:endParaRP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D248DC9E-C198-D2BF-CC44-29D9C294CD29}"/>
              </a:ext>
            </a:extLst>
          </p:cNvPr>
          <p:cNvSpPr txBox="1"/>
          <p:nvPr/>
        </p:nvSpPr>
        <p:spPr>
          <a:xfrm>
            <a:off x="11009796" y="6557793"/>
            <a:ext cx="165351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b="0" i="0" dirty="0">
                <a:solidFill>
                  <a:srgbClr val="FFFFFF"/>
                </a:solidFill>
                <a:effectLst/>
                <a:latin typeface="Google Sans"/>
              </a:rPr>
              <a:t>© </a:t>
            </a:r>
            <a:r>
              <a:rPr lang="de-DE" sz="1200" b="0" i="0" dirty="0">
                <a:solidFill>
                  <a:schemeClr val="bg1"/>
                </a:solidFill>
                <a:effectLst/>
                <a:latin typeface="open-sans"/>
              </a:rPr>
              <a:t>Getty Images</a:t>
            </a:r>
            <a:endParaRPr lang="de-DE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06477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3" name="Rectangle 32">
            <a:extLst>
              <a:ext uri="{FF2B5EF4-FFF2-40B4-BE49-F238E27FC236}">
                <a16:creationId xmlns:a16="http://schemas.microsoft.com/office/drawing/2014/main" id="{65735658-270A-8D75-091E-AFB444A3D6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 descr="Ein kreiselnder Meteorit">
            <a:extLst>
              <a:ext uri="{FF2B5EF4-FFF2-40B4-BE49-F238E27FC236}">
                <a16:creationId xmlns:a16="http://schemas.microsoft.com/office/drawing/2014/main" id="{3E40212A-29E7-23D9-D9CE-2D8293553F7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b="13128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35" name="Rectangle 34">
            <a:extLst>
              <a:ext uri="{FF2B5EF4-FFF2-40B4-BE49-F238E27FC236}">
                <a16:creationId xmlns:a16="http://schemas.microsoft.com/office/drawing/2014/main" id="{D385C18C-C6E1-BF2C-1367-FB73BE50187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385763" y="-385762"/>
            <a:ext cx="6857999" cy="7629524"/>
          </a:xfrm>
          <a:prstGeom prst="rect">
            <a:avLst/>
          </a:prstGeom>
          <a:gradFill flip="none" rotWithShape="1">
            <a:gsLst>
              <a:gs pos="0">
                <a:srgbClr val="000000">
                  <a:alpha val="56000"/>
                </a:srgbClr>
              </a:gs>
              <a:gs pos="100000">
                <a:srgbClr val="000000">
                  <a:alpha val="0"/>
                </a:srgbClr>
              </a:gs>
              <a:gs pos="56000">
                <a:srgbClr val="000000">
                  <a:alpha val="37000"/>
                </a:srgb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37" name="Freeform: Shape 36">
            <a:extLst>
              <a:ext uri="{FF2B5EF4-FFF2-40B4-BE49-F238E27FC236}">
                <a16:creationId xmlns:a16="http://schemas.microsoft.com/office/drawing/2014/main" id="{4711BF64-C99B-2F90-ADA1-0C08F9BE839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952500" y="964922"/>
            <a:ext cx="4539955" cy="4943507"/>
          </a:xfrm>
          <a:custGeom>
            <a:avLst/>
            <a:gdLst>
              <a:gd name="connsiteX0" fmla="*/ 0 w 9985794"/>
              <a:gd name="connsiteY0" fmla="*/ 0 h 4920343"/>
              <a:gd name="connsiteX1" fmla="*/ 9985794 w 9985794"/>
              <a:gd name="connsiteY1" fmla="*/ 0 h 4920343"/>
              <a:gd name="connsiteX2" fmla="*/ 9985794 w 9985794"/>
              <a:gd name="connsiteY2" fmla="*/ 4920343 h 4920343"/>
              <a:gd name="connsiteX3" fmla="*/ 0 w 9985794"/>
              <a:gd name="connsiteY3" fmla="*/ 4920343 h 4920343"/>
              <a:gd name="connsiteX4" fmla="*/ 0 w 9985794"/>
              <a:gd name="connsiteY4" fmla="*/ 4119525 h 4920343"/>
              <a:gd name="connsiteX5" fmla="*/ 4905554 w 9985794"/>
              <a:gd name="connsiteY5" fmla="*/ 4119525 h 4920343"/>
              <a:gd name="connsiteX6" fmla="*/ 4905554 w 9985794"/>
              <a:gd name="connsiteY6" fmla="*/ 1451087 h 4920343"/>
              <a:gd name="connsiteX7" fmla="*/ 0 w 9985794"/>
              <a:gd name="connsiteY7" fmla="*/ 1451087 h 4920343"/>
              <a:gd name="connsiteX0" fmla="*/ 4905554 w 9985794"/>
              <a:gd name="connsiteY0" fmla="*/ 4119525 h 4920343"/>
              <a:gd name="connsiteX1" fmla="*/ 4905554 w 9985794"/>
              <a:gd name="connsiteY1" fmla="*/ 1451087 h 4920343"/>
              <a:gd name="connsiteX2" fmla="*/ 0 w 9985794"/>
              <a:gd name="connsiteY2" fmla="*/ 1451087 h 4920343"/>
              <a:gd name="connsiteX3" fmla="*/ 0 w 9985794"/>
              <a:gd name="connsiteY3" fmla="*/ 0 h 4920343"/>
              <a:gd name="connsiteX4" fmla="*/ 9985794 w 9985794"/>
              <a:gd name="connsiteY4" fmla="*/ 0 h 4920343"/>
              <a:gd name="connsiteX5" fmla="*/ 9985794 w 9985794"/>
              <a:gd name="connsiteY5" fmla="*/ 4920343 h 4920343"/>
              <a:gd name="connsiteX6" fmla="*/ 0 w 9985794"/>
              <a:gd name="connsiteY6" fmla="*/ 4920343 h 4920343"/>
              <a:gd name="connsiteX7" fmla="*/ 0 w 9985794"/>
              <a:gd name="connsiteY7" fmla="*/ 4119525 h 4920343"/>
              <a:gd name="connsiteX8" fmla="*/ 4996994 w 9985794"/>
              <a:gd name="connsiteY8" fmla="*/ 4210965 h 4920343"/>
              <a:gd name="connsiteX0" fmla="*/ 4905554 w 9985794"/>
              <a:gd name="connsiteY0" fmla="*/ 4119525 h 4920343"/>
              <a:gd name="connsiteX1" fmla="*/ 4905554 w 9985794"/>
              <a:gd name="connsiteY1" fmla="*/ 1451087 h 4920343"/>
              <a:gd name="connsiteX2" fmla="*/ 0 w 9985794"/>
              <a:gd name="connsiteY2" fmla="*/ 1451087 h 4920343"/>
              <a:gd name="connsiteX3" fmla="*/ 0 w 9985794"/>
              <a:gd name="connsiteY3" fmla="*/ 0 h 4920343"/>
              <a:gd name="connsiteX4" fmla="*/ 9985794 w 9985794"/>
              <a:gd name="connsiteY4" fmla="*/ 0 h 4920343"/>
              <a:gd name="connsiteX5" fmla="*/ 9985794 w 9985794"/>
              <a:gd name="connsiteY5" fmla="*/ 4920343 h 4920343"/>
              <a:gd name="connsiteX6" fmla="*/ 0 w 9985794"/>
              <a:gd name="connsiteY6" fmla="*/ 4920343 h 4920343"/>
              <a:gd name="connsiteX7" fmla="*/ 0 w 9985794"/>
              <a:gd name="connsiteY7" fmla="*/ 4119525 h 4920343"/>
              <a:gd name="connsiteX0" fmla="*/ 4905554 w 9985794"/>
              <a:gd name="connsiteY0" fmla="*/ 1451087 h 4920343"/>
              <a:gd name="connsiteX1" fmla="*/ 0 w 9985794"/>
              <a:gd name="connsiteY1" fmla="*/ 1451087 h 4920343"/>
              <a:gd name="connsiteX2" fmla="*/ 0 w 9985794"/>
              <a:gd name="connsiteY2" fmla="*/ 0 h 4920343"/>
              <a:gd name="connsiteX3" fmla="*/ 9985794 w 9985794"/>
              <a:gd name="connsiteY3" fmla="*/ 0 h 4920343"/>
              <a:gd name="connsiteX4" fmla="*/ 9985794 w 9985794"/>
              <a:gd name="connsiteY4" fmla="*/ 4920343 h 4920343"/>
              <a:gd name="connsiteX5" fmla="*/ 0 w 9985794"/>
              <a:gd name="connsiteY5" fmla="*/ 4920343 h 4920343"/>
              <a:gd name="connsiteX6" fmla="*/ 0 w 9985794"/>
              <a:gd name="connsiteY6" fmla="*/ 4119525 h 4920343"/>
              <a:gd name="connsiteX0" fmla="*/ 0 w 9985794"/>
              <a:gd name="connsiteY0" fmla="*/ 1451087 h 4920343"/>
              <a:gd name="connsiteX1" fmla="*/ 0 w 9985794"/>
              <a:gd name="connsiteY1" fmla="*/ 0 h 4920343"/>
              <a:gd name="connsiteX2" fmla="*/ 9985794 w 9985794"/>
              <a:gd name="connsiteY2" fmla="*/ 0 h 4920343"/>
              <a:gd name="connsiteX3" fmla="*/ 9985794 w 9985794"/>
              <a:gd name="connsiteY3" fmla="*/ 4920343 h 4920343"/>
              <a:gd name="connsiteX4" fmla="*/ 0 w 9985794"/>
              <a:gd name="connsiteY4" fmla="*/ 4920343 h 4920343"/>
              <a:gd name="connsiteX5" fmla="*/ 0 w 9985794"/>
              <a:gd name="connsiteY5" fmla="*/ 4119525 h 4920343"/>
              <a:gd name="connsiteX0" fmla="*/ 0 w 10019371"/>
              <a:gd name="connsiteY0" fmla="*/ 1655069 h 4920343"/>
              <a:gd name="connsiteX1" fmla="*/ 33577 w 10019371"/>
              <a:gd name="connsiteY1" fmla="*/ 0 h 4920343"/>
              <a:gd name="connsiteX2" fmla="*/ 10019371 w 10019371"/>
              <a:gd name="connsiteY2" fmla="*/ 0 h 4920343"/>
              <a:gd name="connsiteX3" fmla="*/ 10019371 w 10019371"/>
              <a:gd name="connsiteY3" fmla="*/ 4920343 h 4920343"/>
              <a:gd name="connsiteX4" fmla="*/ 33577 w 10019371"/>
              <a:gd name="connsiteY4" fmla="*/ 4920343 h 4920343"/>
              <a:gd name="connsiteX5" fmla="*/ 33577 w 10019371"/>
              <a:gd name="connsiteY5" fmla="*/ 4119525 h 4920343"/>
              <a:gd name="connsiteX0" fmla="*/ 0 w 9991028"/>
              <a:gd name="connsiteY0" fmla="*/ 1645173 h 4920343"/>
              <a:gd name="connsiteX1" fmla="*/ 5234 w 9991028"/>
              <a:gd name="connsiteY1" fmla="*/ 0 h 4920343"/>
              <a:gd name="connsiteX2" fmla="*/ 9991028 w 9991028"/>
              <a:gd name="connsiteY2" fmla="*/ 0 h 4920343"/>
              <a:gd name="connsiteX3" fmla="*/ 9991028 w 9991028"/>
              <a:gd name="connsiteY3" fmla="*/ 4920343 h 4920343"/>
              <a:gd name="connsiteX4" fmla="*/ 5234 w 9991028"/>
              <a:gd name="connsiteY4" fmla="*/ 4920343 h 4920343"/>
              <a:gd name="connsiteX5" fmla="*/ 5234 w 9991028"/>
              <a:gd name="connsiteY5" fmla="*/ 4119525 h 4920343"/>
              <a:gd name="connsiteX0" fmla="*/ 59 w 9986364"/>
              <a:gd name="connsiteY0" fmla="*/ 1639236 h 4920343"/>
              <a:gd name="connsiteX1" fmla="*/ 570 w 9986364"/>
              <a:gd name="connsiteY1" fmla="*/ 0 h 4920343"/>
              <a:gd name="connsiteX2" fmla="*/ 9986364 w 9986364"/>
              <a:gd name="connsiteY2" fmla="*/ 0 h 4920343"/>
              <a:gd name="connsiteX3" fmla="*/ 9986364 w 9986364"/>
              <a:gd name="connsiteY3" fmla="*/ 4920343 h 4920343"/>
              <a:gd name="connsiteX4" fmla="*/ 570 w 9986364"/>
              <a:gd name="connsiteY4" fmla="*/ 4920343 h 4920343"/>
              <a:gd name="connsiteX5" fmla="*/ 570 w 9986364"/>
              <a:gd name="connsiteY5" fmla="*/ 4119525 h 4920343"/>
              <a:gd name="connsiteX0" fmla="*/ 60 w 9986364"/>
              <a:gd name="connsiteY0" fmla="*/ 1847740 h 4920343"/>
              <a:gd name="connsiteX1" fmla="*/ 570 w 9986364"/>
              <a:gd name="connsiteY1" fmla="*/ 0 h 4920343"/>
              <a:gd name="connsiteX2" fmla="*/ 9986364 w 9986364"/>
              <a:gd name="connsiteY2" fmla="*/ 0 h 4920343"/>
              <a:gd name="connsiteX3" fmla="*/ 9986364 w 9986364"/>
              <a:gd name="connsiteY3" fmla="*/ 4920343 h 4920343"/>
              <a:gd name="connsiteX4" fmla="*/ 570 w 9986364"/>
              <a:gd name="connsiteY4" fmla="*/ 4920343 h 4920343"/>
              <a:gd name="connsiteX5" fmla="*/ 570 w 9986364"/>
              <a:gd name="connsiteY5" fmla="*/ 4119525 h 4920343"/>
              <a:gd name="connsiteX0" fmla="*/ 11626 w 9985937"/>
              <a:gd name="connsiteY0" fmla="*/ 1797498 h 4920343"/>
              <a:gd name="connsiteX1" fmla="*/ 143 w 9985937"/>
              <a:gd name="connsiteY1" fmla="*/ 0 h 4920343"/>
              <a:gd name="connsiteX2" fmla="*/ 9985937 w 9985937"/>
              <a:gd name="connsiteY2" fmla="*/ 0 h 4920343"/>
              <a:gd name="connsiteX3" fmla="*/ 9985937 w 9985937"/>
              <a:gd name="connsiteY3" fmla="*/ 4920343 h 4920343"/>
              <a:gd name="connsiteX4" fmla="*/ 143 w 9985937"/>
              <a:gd name="connsiteY4" fmla="*/ 4920343 h 4920343"/>
              <a:gd name="connsiteX5" fmla="*/ 143 w 9985937"/>
              <a:gd name="connsiteY5" fmla="*/ 4119525 h 4920343"/>
              <a:gd name="connsiteX0" fmla="*/ 62 w 9986364"/>
              <a:gd name="connsiteY0" fmla="*/ 1779914 h 4920343"/>
              <a:gd name="connsiteX1" fmla="*/ 570 w 9986364"/>
              <a:gd name="connsiteY1" fmla="*/ 0 h 4920343"/>
              <a:gd name="connsiteX2" fmla="*/ 9986364 w 9986364"/>
              <a:gd name="connsiteY2" fmla="*/ 0 h 4920343"/>
              <a:gd name="connsiteX3" fmla="*/ 9986364 w 9986364"/>
              <a:gd name="connsiteY3" fmla="*/ 4920343 h 4920343"/>
              <a:gd name="connsiteX4" fmla="*/ 570 w 9986364"/>
              <a:gd name="connsiteY4" fmla="*/ 4920343 h 4920343"/>
              <a:gd name="connsiteX5" fmla="*/ 570 w 9986364"/>
              <a:gd name="connsiteY5" fmla="*/ 4119525 h 4920343"/>
              <a:gd name="connsiteX0" fmla="*/ 17584 w 9985899"/>
              <a:gd name="connsiteY0" fmla="*/ 1779914 h 4920343"/>
              <a:gd name="connsiteX1" fmla="*/ 105 w 9985899"/>
              <a:gd name="connsiteY1" fmla="*/ 0 h 4920343"/>
              <a:gd name="connsiteX2" fmla="*/ 9985899 w 9985899"/>
              <a:gd name="connsiteY2" fmla="*/ 0 h 4920343"/>
              <a:gd name="connsiteX3" fmla="*/ 9985899 w 9985899"/>
              <a:gd name="connsiteY3" fmla="*/ 4920343 h 4920343"/>
              <a:gd name="connsiteX4" fmla="*/ 105 w 9985899"/>
              <a:gd name="connsiteY4" fmla="*/ 4920343 h 4920343"/>
              <a:gd name="connsiteX5" fmla="*/ 105 w 9985899"/>
              <a:gd name="connsiteY5" fmla="*/ 4119525 h 49203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985899" h="4920343">
                <a:moveTo>
                  <a:pt x="17584" y="1779914"/>
                </a:moveTo>
                <a:cubicBezTo>
                  <a:pt x="19329" y="1231523"/>
                  <a:pt x="-1640" y="548391"/>
                  <a:pt x="105" y="0"/>
                </a:cubicBezTo>
                <a:lnTo>
                  <a:pt x="9985899" y="0"/>
                </a:lnTo>
                <a:lnTo>
                  <a:pt x="9985899" y="4920343"/>
                </a:lnTo>
                <a:lnTo>
                  <a:pt x="105" y="4920343"/>
                </a:lnTo>
                <a:lnTo>
                  <a:pt x="105" y="4119525"/>
                </a:lnTo>
              </a:path>
            </a:pathLst>
          </a:custGeom>
          <a:noFill/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3E2100DB-FFBA-1766-BEA8-93170CC009F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85889" y="964922"/>
            <a:ext cx="5648161" cy="2155419"/>
          </a:xfrm>
          <a:noFill/>
        </p:spPr>
        <p:txBody>
          <a:bodyPr anchor="ctr">
            <a:normAutofit/>
          </a:bodyPr>
          <a:lstStyle/>
          <a:p>
            <a:r>
              <a:rPr lang="de-DE" sz="2300" dirty="0">
                <a:solidFill>
                  <a:srgbClr val="FFFFFF"/>
                </a:solidFill>
              </a:rPr>
              <a:t>Statements Bewerten 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1BA597F1-5653-F09F-4B40-52546C54576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25236" y="2349305"/>
            <a:ext cx="4467219" cy="3071723"/>
          </a:xfrm>
          <a:noFill/>
        </p:spPr>
        <p:txBody>
          <a:bodyPr anchor="b">
            <a:normAutofit/>
          </a:bodyPr>
          <a:lstStyle/>
          <a:p>
            <a:pPr>
              <a:lnSpc>
                <a:spcPct val="110000"/>
              </a:lnSpc>
            </a:pPr>
            <a:r>
              <a:rPr lang="de-DE" sz="2300" dirty="0">
                <a:solidFill>
                  <a:srgbClr val="FFFFFF"/>
                </a:solidFill>
              </a:rPr>
              <a:t>Im Universum wurden bereits andere Lebensformen gefunden! </a:t>
            </a:r>
          </a:p>
          <a:p>
            <a:pPr>
              <a:lnSpc>
                <a:spcPct val="110000"/>
              </a:lnSpc>
            </a:pPr>
            <a:endParaRPr lang="de-DE" sz="2500" dirty="0">
              <a:solidFill>
                <a:srgbClr val="FFFFFF"/>
              </a:solidFill>
            </a:endParaRP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F420B871-B38A-5726-AFB1-356B28C22DFF}"/>
              </a:ext>
            </a:extLst>
          </p:cNvPr>
          <p:cNvSpPr txBox="1"/>
          <p:nvPr/>
        </p:nvSpPr>
        <p:spPr>
          <a:xfrm>
            <a:off x="11009796" y="6557793"/>
            <a:ext cx="165351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b="0" i="0" dirty="0">
                <a:solidFill>
                  <a:srgbClr val="FFFFFF"/>
                </a:solidFill>
                <a:effectLst/>
                <a:latin typeface="Google Sans"/>
              </a:rPr>
              <a:t>© </a:t>
            </a:r>
            <a:r>
              <a:rPr lang="de-DE" sz="1200" b="0" i="0" dirty="0">
                <a:solidFill>
                  <a:schemeClr val="bg1"/>
                </a:solidFill>
                <a:effectLst/>
                <a:latin typeface="open-sans"/>
              </a:rPr>
              <a:t>Getty Images</a:t>
            </a:r>
            <a:endParaRPr lang="de-DE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5753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3" name="Rectangle 32">
            <a:extLst>
              <a:ext uri="{FF2B5EF4-FFF2-40B4-BE49-F238E27FC236}">
                <a16:creationId xmlns:a16="http://schemas.microsoft.com/office/drawing/2014/main" id="{65735658-270A-8D75-091E-AFB444A3D6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 descr="Ein kreiselnder Meteorit">
            <a:extLst>
              <a:ext uri="{FF2B5EF4-FFF2-40B4-BE49-F238E27FC236}">
                <a16:creationId xmlns:a16="http://schemas.microsoft.com/office/drawing/2014/main" id="{3E40212A-29E7-23D9-D9CE-2D8293553F7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b="13128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35" name="Rectangle 34">
            <a:extLst>
              <a:ext uri="{FF2B5EF4-FFF2-40B4-BE49-F238E27FC236}">
                <a16:creationId xmlns:a16="http://schemas.microsoft.com/office/drawing/2014/main" id="{D385C18C-C6E1-BF2C-1367-FB73BE50187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385763" y="-385762"/>
            <a:ext cx="6857999" cy="7629524"/>
          </a:xfrm>
          <a:prstGeom prst="rect">
            <a:avLst/>
          </a:prstGeom>
          <a:gradFill flip="none" rotWithShape="1">
            <a:gsLst>
              <a:gs pos="0">
                <a:srgbClr val="000000">
                  <a:alpha val="56000"/>
                </a:srgbClr>
              </a:gs>
              <a:gs pos="100000">
                <a:srgbClr val="000000">
                  <a:alpha val="0"/>
                </a:srgbClr>
              </a:gs>
              <a:gs pos="56000">
                <a:srgbClr val="000000">
                  <a:alpha val="37000"/>
                </a:srgb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37" name="Freeform: Shape 36">
            <a:extLst>
              <a:ext uri="{FF2B5EF4-FFF2-40B4-BE49-F238E27FC236}">
                <a16:creationId xmlns:a16="http://schemas.microsoft.com/office/drawing/2014/main" id="{4711BF64-C99B-2F90-ADA1-0C08F9BE839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952500" y="964922"/>
            <a:ext cx="4539955" cy="4943507"/>
          </a:xfrm>
          <a:custGeom>
            <a:avLst/>
            <a:gdLst>
              <a:gd name="connsiteX0" fmla="*/ 0 w 9985794"/>
              <a:gd name="connsiteY0" fmla="*/ 0 h 4920343"/>
              <a:gd name="connsiteX1" fmla="*/ 9985794 w 9985794"/>
              <a:gd name="connsiteY1" fmla="*/ 0 h 4920343"/>
              <a:gd name="connsiteX2" fmla="*/ 9985794 w 9985794"/>
              <a:gd name="connsiteY2" fmla="*/ 4920343 h 4920343"/>
              <a:gd name="connsiteX3" fmla="*/ 0 w 9985794"/>
              <a:gd name="connsiteY3" fmla="*/ 4920343 h 4920343"/>
              <a:gd name="connsiteX4" fmla="*/ 0 w 9985794"/>
              <a:gd name="connsiteY4" fmla="*/ 4119525 h 4920343"/>
              <a:gd name="connsiteX5" fmla="*/ 4905554 w 9985794"/>
              <a:gd name="connsiteY5" fmla="*/ 4119525 h 4920343"/>
              <a:gd name="connsiteX6" fmla="*/ 4905554 w 9985794"/>
              <a:gd name="connsiteY6" fmla="*/ 1451087 h 4920343"/>
              <a:gd name="connsiteX7" fmla="*/ 0 w 9985794"/>
              <a:gd name="connsiteY7" fmla="*/ 1451087 h 4920343"/>
              <a:gd name="connsiteX0" fmla="*/ 4905554 w 9985794"/>
              <a:gd name="connsiteY0" fmla="*/ 4119525 h 4920343"/>
              <a:gd name="connsiteX1" fmla="*/ 4905554 w 9985794"/>
              <a:gd name="connsiteY1" fmla="*/ 1451087 h 4920343"/>
              <a:gd name="connsiteX2" fmla="*/ 0 w 9985794"/>
              <a:gd name="connsiteY2" fmla="*/ 1451087 h 4920343"/>
              <a:gd name="connsiteX3" fmla="*/ 0 w 9985794"/>
              <a:gd name="connsiteY3" fmla="*/ 0 h 4920343"/>
              <a:gd name="connsiteX4" fmla="*/ 9985794 w 9985794"/>
              <a:gd name="connsiteY4" fmla="*/ 0 h 4920343"/>
              <a:gd name="connsiteX5" fmla="*/ 9985794 w 9985794"/>
              <a:gd name="connsiteY5" fmla="*/ 4920343 h 4920343"/>
              <a:gd name="connsiteX6" fmla="*/ 0 w 9985794"/>
              <a:gd name="connsiteY6" fmla="*/ 4920343 h 4920343"/>
              <a:gd name="connsiteX7" fmla="*/ 0 w 9985794"/>
              <a:gd name="connsiteY7" fmla="*/ 4119525 h 4920343"/>
              <a:gd name="connsiteX8" fmla="*/ 4996994 w 9985794"/>
              <a:gd name="connsiteY8" fmla="*/ 4210965 h 4920343"/>
              <a:gd name="connsiteX0" fmla="*/ 4905554 w 9985794"/>
              <a:gd name="connsiteY0" fmla="*/ 4119525 h 4920343"/>
              <a:gd name="connsiteX1" fmla="*/ 4905554 w 9985794"/>
              <a:gd name="connsiteY1" fmla="*/ 1451087 h 4920343"/>
              <a:gd name="connsiteX2" fmla="*/ 0 w 9985794"/>
              <a:gd name="connsiteY2" fmla="*/ 1451087 h 4920343"/>
              <a:gd name="connsiteX3" fmla="*/ 0 w 9985794"/>
              <a:gd name="connsiteY3" fmla="*/ 0 h 4920343"/>
              <a:gd name="connsiteX4" fmla="*/ 9985794 w 9985794"/>
              <a:gd name="connsiteY4" fmla="*/ 0 h 4920343"/>
              <a:gd name="connsiteX5" fmla="*/ 9985794 w 9985794"/>
              <a:gd name="connsiteY5" fmla="*/ 4920343 h 4920343"/>
              <a:gd name="connsiteX6" fmla="*/ 0 w 9985794"/>
              <a:gd name="connsiteY6" fmla="*/ 4920343 h 4920343"/>
              <a:gd name="connsiteX7" fmla="*/ 0 w 9985794"/>
              <a:gd name="connsiteY7" fmla="*/ 4119525 h 4920343"/>
              <a:gd name="connsiteX0" fmla="*/ 4905554 w 9985794"/>
              <a:gd name="connsiteY0" fmla="*/ 1451087 h 4920343"/>
              <a:gd name="connsiteX1" fmla="*/ 0 w 9985794"/>
              <a:gd name="connsiteY1" fmla="*/ 1451087 h 4920343"/>
              <a:gd name="connsiteX2" fmla="*/ 0 w 9985794"/>
              <a:gd name="connsiteY2" fmla="*/ 0 h 4920343"/>
              <a:gd name="connsiteX3" fmla="*/ 9985794 w 9985794"/>
              <a:gd name="connsiteY3" fmla="*/ 0 h 4920343"/>
              <a:gd name="connsiteX4" fmla="*/ 9985794 w 9985794"/>
              <a:gd name="connsiteY4" fmla="*/ 4920343 h 4920343"/>
              <a:gd name="connsiteX5" fmla="*/ 0 w 9985794"/>
              <a:gd name="connsiteY5" fmla="*/ 4920343 h 4920343"/>
              <a:gd name="connsiteX6" fmla="*/ 0 w 9985794"/>
              <a:gd name="connsiteY6" fmla="*/ 4119525 h 4920343"/>
              <a:gd name="connsiteX0" fmla="*/ 0 w 9985794"/>
              <a:gd name="connsiteY0" fmla="*/ 1451087 h 4920343"/>
              <a:gd name="connsiteX1" fmla="*/ 0 w 9985794"/>
              <a:gd name="connsiteY1" fmla="*/ 0 h 4920343"/>
              <a:gd name="connsiteX2" fmla="*/ 9985794 w 9985794"/>
              <a:gd name="connsiteY2" fmla="*/ 0 h 4920343"/>
              <a:gd name="connsiteX3" fmla="*/ 9985794 w 9985794"/>
              <a:gd name="connsiteY3" fmla="*/ 4920343 h 4920343"/>
              <a:gd name="connsiteX4" fmla="*/ 0 w 9985794"/>
              <a:gd name="connsiteY4" fmla="*/ 4920343 h 4920343"/>
              <a:gd name="connsiteX5" fmla="*/ 0 w 9985794"/>
              <a:gd name="connsiteY5" fmla="*/ 4119525 h 4920343"/>
              <a:gd name="connsiteX0" fmla="*/ 0 w 10019371"/>
              <a:gd name="connsiteY0" fmla="*/ 1655069 h 4920343"/>
              <a:gd name="connsiteX1" fmla="*/ 33577 w 10019371"/>
              <a:gd name="connsiteY1" fmla="*/ 0 h 4920343"/>
              <a:gd name="connsiteX2" fmla="*/ 10019371 w 10019371"/>
              <a:gd name="connsiteY2" fmla="*/ 0 h 4920343"/>
              <a:gd name="connsiteX3" fmla="*/ 10019371 w 10019371"/>
              <a:gd name="connsiteY3" fmla="*/ 4920343 h 4920343"/>
              <a:gd name="connsiteX4" fmla="*/ 33577 w 10019371"/>
              <a:gd name="connsiteY4" fmla="*/ 4920343 h 4920343"/>
              <a:gd name="connsiteX5" fmla="*/ 33577 w 10019371"/>
              <a:gd name="connsiteY5" fmla="*/ 4119525 h 4920343"/>
              <a:gd name="connsiteX0" fmla="*/ 0 w 9991028"/>
              <a:gd name="connsiteY0" fmla="*/ 1645173 h 4920343"/>
              <a:gd name="connsiteX1" fmla="*/ 5234 w 9991028"/>
              <a:gd name="connsiteY1" fmla="*/ 0 h 4920343"/>
              <a:gd name="connsiteX2" fmla="*/ 9991028 w 9991028"/>
              <a:gd name="connsiteY2" fmla="*/ 0 h 4920343"/>
              <a:gd name="connsiteX3" fmla="*/ 9991028 w 9991028"/>
              <a:gd name="connsiteY3" fmla="*/ 4920343 h 4920343"/>
              <a:gd name="connsiteX4" fmla="*/ 5234 w 9991028"/>
              <a:gd name="connsiteY4" fmla="*/ 4920343 h 4920343"/>
              <a:gd name="connsiteX5" fmla="*/ 5234 w 9991028"/>
              <a:gd name="connsiteY5" fmla="*/ 4119525 h 4920343"/>
              <a:gd name="connsiteX0" fmla="*/ 59 w 9986364"/>
              <a:gd name="connsiteY0" fmla="*/ 1639236 h 4920343"/>
              <a:gd name="connsiteX1" fmla="*/ 570 w 9986364"/>
              <a:gd name="connsiteY1" fmla="*/ 0 h 4920343"/>
              <a:gd name="connsiteX2" fmla="*/ 9986364 w 9986364"/>
              <a:gd name="connsiteY2" fmla="*/ 0 h 4920343"/>
              <a:gd name="connsiteX3" fmla="*/ 9986364 w 9986364"/>
              <a:gd name="connsiteY3" fmla="*/ 4920343 h 4920343"/>
              <a:gd name="connsiteX4" fmla="*/ 570 w 9986364"/>
              <a:gd name="connsiteY4" fmla="*/ 4920343 h 4920343"/>
              <a:gd name="connsiteX5" fmla="*/ 570 w 9986364"/>
              <a:gd name="connsiteY5" fmla="*/ 4119525 h 4920343"/>
              <a:gd name="connsiteX0" fmla="*/ 60 w 9986364"/>
              <a:gd name="connsiteY0" fmla="*/ 1847740 h 4920343"/>
              <a:gd name="connsiteX1" fmla="*/ 570 w 9986364"/>
              <a:gd name="connsiteY1" fmla="*/ 0 h 4920343"/>
              <a:gd name="connsiteX2" fmla="*/ 9986364 w 9986364"/>
              <a:gd name="connsiteY2" fmla="*/ 0 h 4920343"/>
              <a:gd name="connsiteX3" fmla="*/ 9986364 w 9986364"/>
              <a:gd name="connsiteY3" fmla="*/ 4920343 h 4920343"/>
              <a:gd name="connsiteX4" fmla="*/ 570 w 9986364"/>
              <a:gd name="connsiteY4" fmla="*/ 4920343 h 4920343"/>
              <a:gd name="connsiteX5" fmla="*/ 570 w 9986364"/>
              <a:gd name="connsiteY5" fmla="*/ 4119525 h 4920343"/>
              <a:gd name="connsiteX0" fmla="*/ 11626 w 9985937"/>
              <a:gd name="connsiteY0" fmla="*/ 1797498 h 4920343"/>
              <a:gd name="connsiteX1" fmla="*/ 143 w 9985937"/>
              <a:gd name="connsiteY1" fmla="*/ 0 h 4920343"/>
              <a:gd name="connsiteX2" fmla="*/ 9985937 w 9985937"/>
              <a:gd name="connsiteY2" fmla="*/ 0 h 4920343"/>
              <a:gd name="connsiteX3" fmla="*/ 9985937 w 9985937"/>
              <a:gd name="connsiteY3" fmla="*/ 4920343 h 4920343"/>
              <a:gd name="connsiteX4" fmla="*/ 143 w 9985937"/>
              <a:gd name="connsiteY4" fmla="*/ 4920343 h 4920343"/>
              <a:gd name="connsiteX5" fmla="*/ 143 w 9985937"/>
              <a:gd name="connsiteY5" fmla="*/ 4119525 h 4920343"/>
              <a:gd name="connsiteX0" fmla="*/ 62 w 9986364"/>
              <a:gd name="connsiteY0" fmla="*/ 1779914 h 4920343"/>
              <a:gd name="connsiteX1" fmla="*/ 570 w 9986364"/>
              <a:gd name="connsiteY1" fmla="*/ 0 h 4920343"/>
              <a:gd name="connsiteX2" fmla="*/ 9986364 w 9986364"/>
              <a:gd name="connsiteY2" fmla="*/ 0 h 4920343"/>
              <a:gd name="connsiteX3" fmla="*/ 9986364 w 9986364"/>
              <a:gd name="connsiteY3" fmla="*/ 4920343 h 4920343"/>
              <a:gd name="connsiteX4" fmla="*/ 570 w 9986364"/>
              <a:gd name="connsiteY4" fmla="*/ 4920343 h 4920343"/>
              <a:gd name="connsiteX5" fmla="*/ 570 w 9986364"/>
              <a:gd name="connsiteY5" fmla="*/ 4119525 h 4920343"/>
              <a:gd name="connsiteX0" fmla="*/ 17584 w 9985899"/>
              <a:gd name="connsiteY0" fmla="*/ 1779914 h 4920343"/>
              <a:gd name="connsiteX1" fmla="*/ 105 w 9985899"/>
              <a:gd name="connsiteY1" fmla="*/ 0 h 4920343"/>
              <a:gd name="connsiteX2" fmla="*/ 9985899 w 9985899"/>
              <a:gd name="connsiteY2" fmla="*/ 0 h 4920343"/>
              <a:gd name="connsiteX3" fmla="*/ 9985899 w 9985899"/>
              <a:gd name="connsiteY3" fmla="*/ 4920343 h 4920343"/>
              <a:gd name="connsiteX4" fmla="*/ 105 w 9985899"/>
              <a:gd name="connsiteY4" fmla="*/ 4920343 h 4920343"/>
              <a:gd name="connsiteX5" fmla="*/ 105 w 9985899"/>
              <a:gd name="connsiteY5" fmla="*/ 4119525 h 49203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985899" h="4920343">
                <a:moveTo>
                  <a:pt x="17584" y="1779914"/>
                </a:moveTo>
                <a:cubicBezTo>
                  <a:pt x="19329" y="1231523"/>
                  <a:pt x="-1640" y="548391"/>
                  <a:pt x="105" y="0"/>
                </a:cubicBezTo>
                <a:lnTo>
                  <a:pt x="9985899" y="0"/>
                </a:lnTo>
                <a:lnTo>
                  <a:pt x="9985899" y="4920343"/>
                </a:lnTo>
                <a:lnTo>
                  <a:pt x="105" y="4920343"/>
                </a:lnTo>
                <a:lnTo>
                  <a:pt x="105" y="4119525"/>
                </a:lnTo>
              </a:path>
            </a:pathLst>
          </a:custGeom>
          <a:noFill/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3E2100DB-FFBA-1766-BEA8-93170CC009F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85889" y="964922"/>
            <a:ext cx="5648161" cy="2155419"/>
          </a:xfrm>
          <a:noFill/>
        </p:spPr>
        <p:txBody>
          <a:bodyPr anchor="ctr">
            <a:normAutofit/>
          </a:bodyPr>
          <a:lstStyle/>
          <a:p>
            <a:r>
              <a:rPr lang="de-DE" sz="2300" dirty="0">
                <a:solidFill>
                  <a:srgbClr val="FFFFFF"/>
                </a:solidFill>
              </a:rPr>
              <a:t>Statements Bewerten 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1BA597F1-5653-F09F-4B40-52546C54576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25236" y="2349305"/>
            <a:ext cx="4346359" cy="3071723"/>
          </a:xfrm>
          <a:noFill/>
        </p:spPr>
        <p:txBody>
          <a:bodyPr anchor="b">
            <a:normAutofit/>
          </a:bodyPr>
          <a:lstStyle/>
          <a:p>
            <a:pPr>
              <a:lnSpc>
                <a:spcPct val="110000"/>
              </a:lnSpc>
            </a:pPr>
            <a:r>
              <a:rPr lang="de-DE" sz="2300" dirty="0">
                <a:solidFill>
                  <a:srgbClr val="FFFFFF"/>
                </a:solidFill>
              </a:rPr>
              <a:t>Schwarze Löcher können auf verschiedene Weise wachsen!</a:t>
            </a:r>
          </a:p>
          <a:p>
            <a:pPr>
              <a:lnSpc>
                <a:spcPct val="110000"/>
              </a:lnSpc>
            </a:pPr>
            <a:endParaRPr lang="de-DE" sz="2300" dirty="0">
              <a:solidFill>
                <a:srgbClr val="FFFFFF"/>
              </a:solidFill>
            </a:endParaRPr>
          </a:p>
          <a:p>
            <a:pPr>
              <a:lnSpc>
                <a:spcPct val="110000"/>
              </a:lnSpc>
            </a:pPr>
            <a:endParaRPr lang="de-DE" sz="2300" dirty="0">
              <a:solidFill>
                <a:srgbClr val="FFFFFF"/>
              </a:solidFill>
            </a:endParaRP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AA9B95BF-4626-BC2B-0633-4500FDC0370E}"/>
              </a:ext>
            </a:extLst>
          </p:cNvPr>
          <p:cNvSpPr txBox="1"/>
          <p:nvPr/>
        </p:nvSpPr>
        <p:spPr>
          <a:xfrm>
            <a:off x="11009796" y="6557793"/>
            <a:ext cx="165351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b="0" i="0" dirty="0">
                <a:solidFill>
                  <a:srgbClr val="FFFFFF"/>
                </a:solidFill>
                <a:effectLst/>
                <a:latin typeface="Google Sans"/>
              </a:rPr>
              <a:t>© </a:t>
            </a:r>
            <a:r>
              <a:rPr lang="de-DE" sz="1200" b="0" i="0" dirty="0">
                <a:solidFill>
                  <a:schemeClr val="bg1"/>
                </a:solidFill>
                <a:effectLst/>
                <a:latin typeface="open-sans"/>
              </a:rPr>
              <a:t>Getty Images</a:t>
            </a:r>
            <a:endParaRPr lang="de-DE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94430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3" name="Rectangle 32">
            <a:extLst>
              <a:ext uri="{FF2B5EF4-FFF2-40B4-BE49-F238E27FC236}">
                <a16:creationId xmlns:a16="http://schemas.microsoft.com/office/drawing/2014/main" id="{65735658-270A-8D75-091E-AFB444A3D6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 descr="Ein kreiselnder Meteorit">
            <a:extLst>
              <a:ext uri="{FF2B5EF4-FFF2-40B4-BE49-F238E27FC236}">
                <a16:creationId xmlns:a16="http://schemas.microsoft.com/office/drawing/2014/main" id="{3E40212A-29E7-23D9-D9CE-2D8293553F7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b="13128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35" name="Rectangle 34">
            <a:extLst>
              <a:ext uri="{FF2B5EF4-FFF2-40B4-BE49-F238E27FC236}">
                <a16:creationId xmlns:a16="http://schemas.microsoft.com/office/drawing/2014/main" id="{D385C18C-C6E1-BF2C-1367-FB73BE50187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385763" y="-385762"/>
            <a:ext cx="6857999" cy="7629524"/>
          </a:xfrm>
          <a:prstGeom prst="rect">
            <a:avLst/>
          </a:prstGeom>
          <a:gradFill flip="none" rotWithShape="1">
            <a:gsLst>
              <a:gs pos="0">
                <a:srgbClr val="000000">
                  <a:alpha val="56000"/>
                </a:srgbClr>
              </a:gs>
              <a:gs pos="100000">
                <a:srgbClr val="000000">
                  <a:alpha val="0"/>
                </a:srgbClr>
              </a:gs>
              <a:gs pos="56000">
                <a:srgbClr val="000000">
                  <a:alpha val="37000"/>
                </a:srgb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37" name="Freeform: Shape 36">
            <a:extLst>
              <a:ext uri="{FF2B5EF4-FFF2-40B4-BE49-F238E27FC236}">
                <a16:creationId xmlns:a16="http://schemas.microsoft.com/office/drawing/2014/main" id="{4711BF64-C99B-2F90-ADA1-0C08F9BE839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952500" y="964922"/>
            <a:ext cx="4539955" cy="4943507"/>
          </a:xfrm>
          <a:custGeom>
            <a:avLst/>
            <a:gdLst>
              <a:gd name="connsiteX0" fmla="*/ 0 w 9985794"/>
              <a:gd name="connsiteY0" fmla="*/ 0 h 4920343"/>
              <a:gd name="connsiteX1" fmla="*/ 9985794 w 9985794"/>
              <a:gd name="connsiteY1" fmla="*/ 0 h 4920343"/>
              <a:gd name="connsiteX2" fmla="*/ 9985794 w 9985794"/>
              <a:gd name="connsiteY2" fmla="*/ 4920343 h 4920343"/>
              <a:gd name="connsiteX3" fmla="*/ 0 w 9985794"/>
              <a:gd name="connsiteY3" fmla="*/ 4920343 h 4920343"/>
              <a:gd name="connsiteX4" fmla="*/ 0 w 9985794"/>
              <a:gd name="connsiteY4" fmla="*/ 4119525 h 4920343"/>
              <a:gd name="connsiteX5" fmla="*/ 4905554 w 9985794"/>
              <a:gd name="connsiteY5" fmla="*/ 4119525 h 4920343"/>
              <a:gd name="connsiteX6" fmla="*/ 4905554 w 9985794"/>
              <a:gd name="connsiteY6" fmla="*/ 1451087 h 4920343"/>
              <a:gd name="connsiteX7" fmla="*/ 0 w 9985794"/>
              <a:gd name="connsiteY7" fmla="*/ 1451087 h 4920343"/>
              <a:gd name="connsiteX0" fmla="*/ 4905554 w 9985794"/>
              <a:gd name="connsiteY0" fmla="*/ 4119525 h 4920343"/>
              <a:gd name="connsiteX1" fmla="*/ 4905554 w 9985794"/>
              <a:gd name="connsiteY1" fmla="*/ 1451087 h 4920343"/>
              <a:gd name="connsiteX2" fmla="*/ 0 w 9985794"/>
              <a:gd name="connsiteY2" fmla="*/ 1451087 h 4920343"/>
              <a:gd name="connsiteX3" fmla="*/ 0 w 9985794"/>
              <a:gd name="connsiteY3" fmla="*/ 0 h 4920343"/>
              <a:gd name="connsiteX4" fmla="*/ 9985794 w 9985794"/>
              <a:gd name="connsiteY4" fmla="*/ 0 h 4920343"/>
              <a:gd name="connsiteX5" fmla="*/ 9985794 w 9985794"/>
              <a:gd name="connsiteY5" fmla="*/ 4920343 h 4920343"/>
              <a:gd name="connsiteX6" fmla="*/ 0 w 9985794"/>
              <a:gd name="connsiteY6" fmla="*/ 4920343 h 4920343"/>
              <a:gd name="connsiteX7" fmla="*/ 0 w 9985794"/>
              <a:gd name="connsiteY7" fmla="*/ 4119525 h 4920343"/>
              <a:gd name="connsiteX8" fmla="*/ 4996994 w 9985794"/>
              <a:gd name="connsiteY8" fmla="*/ 4210965 h 4920343"/>
              <a:gd name="connsiteX0" fmla="*/ 4905554 w 9985794"/>
              <a:gd name="connsiteY0" fmla="*/ 4119525 h 4920343"/>
              <a:gd name="connsiteX1" fmla="*/ 4905554 w 9985794"/>
              <a:gd name="connsiteY1" fmla="*/ 1451087 h 4920343"/>
              <a:gd name="connsiteX2" fmla="*/ 0 w 9985794"/>
              <a:gd name="connsiteY2" fmla="*/ 1451087 h 4920343"/>
              <a:gd name="connsiteX3" fmla="*/ 0 w 9985794"/>
              <a:gd name="connsiteY3" fmla="*/ 0 h 4920343"/>
              <a:gd name="connsiteX4" fmla="*/ 9985794 w 9985794"/>
              <a:gd name="connsiteY4" fmla="*/ 0 h 4920343"/>
              <a:gd name="connsiteX5" fmla="*/ 9985794 w 9985794"/>
              <a:gd name="connsiteY5" fmla="*/ 4920343 h 4920343"/>
              <a:gd name="connsiteX6" fmla="*/ 0 w 9985794"/>
              <a:gd name="connsiteY6" fmla="*/ 4920343 h 4920343"/>
              <a:gd name="connsiteX7" fmla="*/ 0 w 9985794"/>
              <a:gd name="connsiteY7" fmla="*/ 4119525 h 4920343"/>
              <a:gd name="connsiteX0" fmla="*/ 4905554 w 9985794"/>
              <a:gd name="connsiteY0" fmla="*/ 1451087 h 4920343"/>
              <a:gd name="connsiteX1" fmla="*/ 0 w 9985794"/>
              <a:gd name="connsiteY1" fmla="*/ 1451087 h 4920343"/>
              <a:gd name="connsiteX2" fmla="*/ 0 w 9985794"/>
              <a:gd name="connsiteY2" fmla="*/ 0 h 4920343"/>
              <a:gd name="connsiteX3" fmla="*/ 9985794 w 9985794"/>
              <a:gd name="connsiteY3" fmla="*/ 0 h 4920343"/>
              <a:gd name="connsiteX4" fmla="*/ 9985794 w 9985794"/>
              <a:gd name="connsiteY4" fmla="*/ 4920343 h 4920343"/>
              <a:gd name="connsiteX5" fmla="*/ 0 w 9985794"/>
              <a:gd name="connsiteY5" fmla="*/ 4920343 h 4920343"/>
              <a:gd name="connsiteX6" fmla="*/ 0 w 9985794"/>
              <a:gd name="connsiteY6" fmla="*/ 4119525 h 4920343"/>
              <a:gd name="connsiteX0" fmla="*/ 0 w 9985794"/>
              <a:gd name="connsiteY0" fmla="*/ 1451087 h 4920343"/>
              <a:gd name="connsiteX1" fmla="*/ 0 w 9985794"/>
              <a:gd name="connsiteY1" fmla="*/ 0 h 4920343"/>
              <a:gd name="connsiteX2" fmla="*/ 9985794 w 9985794"/>
              <a:gd name="connsiteY2" fmla="*/ 0 h 4920343"/>
              <a:gd name="connsiteX3" fmla="*/ 9985794 w 9985794"/>
              <a:gd name="connsiteY3" fmla="*/ 4920343 h 4920343"/>
              <a:gd name="connsiteX4" fmla="*/ 0 w 9985794"/>
              <a:gd name="connsiteY4" fmla="*/ 4920343 h 4920343"/>
              <a:gd name="connsiteX5" fmla="*/ 0 w 9985794"/>
              <a:gd name="connsiteY5" fmla="*/ 4119525 h 4920343"/>
              <a:gd name="connsiteX0" fmla="*/ 0 w 10019371"/>
              <a:gd name="connsiteY0" fmla="*/ 1655069 h 4920343"/>
              <a:gd name="connsiteX1" fmla="*/ 33577 w 10019371"/>
              <a:gd name="connsiteY1" fmla="*/ 0 h 4920343"/>
              <a:gd name="connsiteX2" fmla="*/ 10019371 w 10019371"/>
              <a:gd name="connsiteY2" fmla="*/ 0 h 4920343"/>
              <a:gd name="connsiteX3" fmla="*/ 10019371 w 10019371"/>
              <a:gd name="connsiteY3" fmla="*/ 4920343 h 4920343"/>
              <a:gd name="connsiteX4" fmla="*/ 33577 w 10019371"/>
              <a:gd name="connsiteY4" fmla="*/ 4920343 h 4920343"/>
              <a:gd name="connsiteX5" fmla="*/ 33577 w 10019371"/>
              <a:gd name="connsiteY5" fmla="*/ 4119525 h 4920343"/>
              <a:gd name="connsiteX0" fmla="*/ 0 w 9991028"/>
              <a:gd name="connsiteY0" fmla="*/ 1645173 h 4920343"/>
              <a:gd name="connsiteX1" fmla="*/ 5234 w 9991028"/>
              <a:gd name="connsiteY1" fmla="*/ 0 h 4920343"/>
              <a:gd name="connsiteX2" fmla="*/ 9991028 w 9991028"/>
              <a:gd name="connsiteY2" fmla="*/ 0 h 4920343"/>
              <a:gd name="connsiteX3" fmla="*/ 9991028 w 9991028"/>
              <a:gd name="connsiteY3" fmla="*/ 4920343 h 4920343"/>
              <a:gd name="connsiteX4" fmla="*/ 5234 w 9991028"/>
              <a:gd name="connsiteY4" fmla="*/ 4920343 h 4920343"/>
              <a:gd name="connsiteX5" fmla="*/ 5234 w 9991028"/>
              <a:gd name="connsiteY5" fmla="*/ 4119525 h 4920343"/>
              <a:gd name="connsiteX0" fmla="*/ 59 w 9986364"/>
              <a:gd name="connsiteY0" fmla="*/ 1639236 h 4920343"/>
              <a:gd name="connsiteX1" fmla="*/ 570 w 9986364"/>
              <a:gd name="connsiteY1" fmla="*/ 0 h 4920343"/>
              <a:gd name="connsiteX2" fmla="*/ 9986364 w 9986364"/>
              <a:gd name="connsiteY2" fmla="*/ 0 h 4920343"/>
              <a:gd name="connsiteX3" fmla="*/ 9986364 w 9986364"/>
              <a:gd name="connsiteY3" fmla="*/ 4920343 h 4920343"/>
              <a:gd name="connsiteX4" fmla="*/ 570 w 9986364"/>
              <a:gd name="connsiteY4" fmla="*/ 4920343 h 4920343"/>
              <a:gd name="connsiteX5" fmla="*/ 570 w 9986364"/>
              <a:gd name="connsiteY5" fmla="*/ 4119525 h 4920343"/>
              <a:gd name="connsiteX0" fmla="*/ 60 w 9986364"/>
              <a:gd name="connsiteY0" fmla="*/ 1847740 h 4920343"/>
              <a:gd name="connsiteX1" fmla="*/ 570 w 9986364"/>
              <a:gd name="connsiteY1" fmla="*/ 0 h 4920343"/>
              <a:gd name="connsiteX2" fmla="*/ 9986364 w 9986364"/>
              <a:gd name="connsiteY2" fmla="*/ 0 h 4920343"/>
              <a:gd name="connsiteX3" fmla="*/ 9986364 w 9986364"/>
              <a:gd name="connsiteY3" fmla="*/ 4920343 h 4920343"/>
              <a:gd name="connsiteX4" fmla="*/ 570 w 9986364"/>
              <a:gd name="connsiteY4" fmla="*/ 4920343 h 4920343"/>
              <a:gd name="connsiteX5" fmla="*/ 570 w 9986364"/>
              <a:gd name="connsiteY5" fmla="*/ 4119525 h 4920343"/>
              <a:gd name="connsiteX0" fmla="*/ 11626 w 9985937"/>
              <a:gd name="connsiteY0" fmla="*/ 1797498 h 4920343"/>
              <a:gd name="connsiteX1" fmla="*/ 143 w 9985937"/>
              <a:gd name="connsiteY1" fmla="*/ 0 h 4920343"/>
              <a:gd name="connsiteX2" fmla="*/ 9985937 w 9985937"/>
              <a:gd name="connsiteY2" fmla="*/ 0 h 4920343"/>
              <a:gd name="connsiteX3" fmla="*/ 9985937 w 9985937"/>
              <a:gd name="connsiteY3" fmla="*/ 4920343 h 4920343"/>
              <a:gd name="connsiteX4" fmla="*/ 143 w 9985937"/>
              <a:gd name="connsiteY4" fmla="*/ 4920343 h 4920343"/>
              <a:gd name="connsiteX5" fmla="*/ 143 w 9985937"/>
              <a:gd name="connsiteY5" fmla="*/ 4119525 h 4920343"/>
              <a:gd name="connsiteX0" fmla="*/ 62 w 9986364"/>
              <a:gd name="connsiteY0" fmla="*/ 1779914 h 4920343"/>
              <a:gd name="connsiteX1" fmla="*/ 570 w 9986364"/>
              <a:gd name="connsiteY1" fmla="*/ 0 h 4920343"/>
              <a:gd name="connsiteX2" fmla="*/ 9986364 w 9986364"/>
              <a:gd name="connsiteY2" fmla="*/ 0 h 4920343"/>
              <a:gd name="connsiteX3" fmla="*/ 9986364 w 9986364"/>
              <a:gd name="connsiteY3" fmla="*/ 4920343 h 4920343"/>
              <a:gd name="connsiteX4" fmla="*/ 570 w 9986364"/>
              <a:gd name="connsiteY4" fmla="*/ 4920343 h 4920343"/>
              <a:gd name="connsiteX5" fmla="*/ 570 w 9986364"/>
              <a:gd name="connsiteY5" fmla="*/ 4119525 h 4920343"/>
              <a:gd name="connsiteX0" fmla="*/ 17584 w 9985899"/>
              <a:gd name="connsiteY0" fmla="*/ 1779914 h 4920343"/>
              <a:gd name="connsiteX1" fmla="*/ 105 w 9985899"/>
              <a:gd name="connsiteY1" fmla="*/ 0 h 4920343"/>
              <a:gd name="connsiteX2" fmla="*/ 9985899 w 9985899"/>
              <a:gd name="connsiteY2" fmla="*/ 0 h 4920343"/>
              <a:gd name="connsiteX3" fmla="*/ 9985899 w 9985899"/>
              <a:gd name="connsiteY3" fmla="*/ 4920343 h 4920343"/>
              <a:gd name="connsiteX4" fmla="*/ 105 w 9985899"/>
              <a:gd name="connsiteY4" fmla="*/ 4920343 h 4920343"/>
              <a:gd name="connsiteX5" fmla="*/ 105 w 9985899"/>
              <a:gd name="connsiteY5" fmla="*/ 4119525 h 49203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985899" h="4920343">
                <a:moveTo>
                  <a:pt x="17584" y="1779914"/>
                </a:moveTo>
                <a:cubicBezTo>
                  <a:pt x="19329" y="1231523"/>
                  <a:pt x="-1640" y="548391"/>
                  <a:pt x="105" y="0"/>
                </a:cubicBezTo>
                <a:lnTo>
                  <a:pt x="9985899" y="0"/>
                </a:lnTo>
                <a:lnTo>
                  <a:pt x="9985899" y="4920343"/>
                </a:lnTo>
                <a:lnTo>
                  <a:pt x="105" y="4920343"/>
                </a:lnTo>
                <a:lnTo>
                  <a:pt x="105" y="4119525"/>
                </a:lnTo>
              </a:path>
            </a:pathLst>
          </a:custGeom>
          <a:noFill/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3E2100DB-FFBA-1766-BEA8-93170CC009F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85889" y="964922"/>
            <a:ext cx="5648161" cy="2155419"/>
          </a:xfrm>
          <a:noFill/>
        </p:spPr>
        <p:txBody>
          <a:bodyPr anchor="ctr">
            <a:normAutofit/>
          </a:bodyPr>
          <a:lstStyle/>
          <a:p>
            <a:r>
              <a:rPr lang="de-DE" sz="2300" dirty="0">
                <a:solidFill>
                  <a:srgbClr val="FFFFFF"/>
                </a:solidFill>
              </a:rPr>
              <a:t>Statements Bewerten 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1BA597F1-5653-F09F-4B40-52546C54576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25236" y="2349305"/>
            <a:ext cx="4346359" cy="3071723"/>
          </a:xfrm>
          <a:noFill/>
        </p:spPr>
        <p:txBody>
          <a:bodyPr anchor="b">
            <a:normAutofit/>
          </a:bodyPr>
          <a:lstStyle/>
          <a:p>
            <a:pPr>
              <a:lnSpc>
                <a:spcPct val="110000"/>
              </a:lnSpc>
            </a:pPr>
            <a:r>
              <a:rPr lang="de-DE" sz="2300" dirty="0">
                <a:solidFill>
                  <a:srgbClr val="FFFFFF"/>
                </a:solidFill>
              </a:rPr>
              <a:t>Wir wissen genau, wie das Universum entstanden ist und sich nach dem Urknall entwickelt hat!</a:t>
            </a:r>
            <a:endParaRPr lang="de-DE" sz="2500" dirty="0">
              <a:solidFill>
                <a:srgbClr val="FFFFFF"/>
              </a:solidFill>
            </a:endParaRP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833231AF-D0E1-23B8-D02C-BA822E2A2DC0}"/>
              </a:ext>
            </a:extLst>
          </p:cNvPr>
          <p:cNvSpPr txBox="1"/>
          <p:nvPr/>
        </p:nvSpPr>
        <p:spPr>
          <a:xfrm>
            <a:off x="11009796" y="6557793"/>
            <a:ext cx="165351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b="0" i="0" dirty="0">
                <a:solidFill>
                  <a:srgbClr val="FFFFFF"/>
                </a:solidFill>
                <a:effectLst/>
                <a:latin typeface="Google Sans"/>
              </a:rPr>
              <a:t>© </a:t>
            </a:r>
            <a:r>
              <a:rPr lang="de-DE" sz="1200" b="0" i="0" dirty="0">
                <a:solidFill>
                  <a:schemeClr val="bg1"/>
                </a:solidFill>
                <a:effectLst/>
                <a:latin typeface="open-sans"/>
              </a:rPr>
              <a:t>Getty Images</a:t>
            </a:r>
            <a:endParaRPr lang="de-DE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38973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3" name="Rectangle 32">
            <a:extLst>
              <a:ext uri="{FF2B5EF4-FFF2-40B4-BE49-F238E27FC236}">
                <a16:creationId xmlns:a16="http://schemas.microsoft.com/office/drawing/2014/main" id="{65735658-270A-8D75-091E-AFB444A3D6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 descr="Ein kreiselnder Meteorit">
            <a:extLst>
              <a:ext uri="{FF2B5EF4-FFF2-40B4-BE49-F238E27FC236}">
                <a16:creationId xmlns:a16="http://schemas.microsoft.com/office/drawing/2014/main" id="{3E40212A-29E7-23D9-D9CE-2D8293553F7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b="13128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35" name="Rectangle 34">
            <a:extLst>
              <a:ext uri="{FF2B5EF4-FFF2-40B4-BE49-F238E27FC236}">
                <a16:creationId xmlns:a16="http://schemas.microsoft.com/office/drawing/2014/main" id="{D385C18C-C6E1-BF2C-1367-FB73BE50187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385763" y="-385762"/>
            <a:ext cx="6857999" cy="7629524"/>
          </a:xfrm>
          <a:prstGeom prst="rect">
            <a:avLst/>
          </a:prstGeom>
          <a:gradFill flip="none" rotWithShape="1">
            <a:gsLst>
              <a:gs pos="0">
                <a:srgbClr val="000000">
                  <a:alpha val="56000"/>
                </a:srgbClr>
              </a:gs>
              <a:gs pos="100000">
                <a:srgbClr val="000000">
                  <a:alpha val="0"/>
                </a:srgbClr>
              </a:gs>
              <a:gs pos="56000">
                <a:srgbClr val="000000">
                  <a:alpha val="37000"/>
                </a:srgb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37" name="Freeform: Shape 36">
            <a:extLst>
              <a:ext uri="{FF2B5EF4-FFF2-40B4-BE49-F238E27FC236}">
                <a16:creationId xmlns:a16="http://schemas.microsoft.com/office/drawing/2014/main" id="{4711BF64-C99B-2F90-ADA1-0C08F9BE839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952500" y="964922"/>
            <a:ext cx="4539955" cy="4943507"/>
          </a:xfrm>
          <a:custGeom>
            <a:avLst/>
            <a:gdLst>
              <a:gd name="connsiteX0" fmla="*/ 0 w 9985794"/>
              <a:gd name="connsiteY0" fmla="*/ 0 h 4920343"/>
              <a:gd name="connsiteX1" fmla="*/ 9985794 w 9985794"/>
              <a:gd name="connsiteY1" fmla="*/ 0 h 4920343"/>
              <a:gd name="connsiteX2" fmla="*/ 9985794 w 9985794"/>
              <a:gd name="connsiteY2" fmla="*/ 4920343 h 4920343"/>
              <a:gd name="connsiteX3" fmla="*/ 0 w 9985794"/>
              <a:gd name="connsiteY3" fmla="*/ 4920343 h 4920343"/>
              <a:gd name="connsiteX4" fmla="*/ 0 w 9985794"/>
              <a:gd name="connsiteY4" fmla="*/ 4119525 h 4920343"/>
              <a:gd name="connsiteX5" fmla="*/ 4905554 w 9985794"/>
              <a:gd name="connsiteY5" fmla="*/ 4119525 h 4920343"/>
              <a:gd name="connsiteX6" fmla="*/ 4905554 w 9985794"/>
              <a:gd name="connsiteY6" fmla="*/ 1451087 h 4920343"/>
              <a:gd name="connsiteX7" fmla="*/ 0 w 9985794"/>
              <a:gd name="connsiteY7" fmla="*/ 1451087 h 4920343"/>
              <a:gd name="connsiteX0" fmla="*/ 4905554 w 9985794"/>
              <a:gd name="connsiteY0" fmla="*/ 4119525 h 4920343"/>
              <a:gd name="connsiteX1" fmla="*/ 4905554 w 9985794"/>
              <a:gd name="connsiteY1" fmla="*/ 1451087 h 4920343"/>
              <a:gd name="connsiteX2" fmla="*/ 0 w 9985794"/>
              <a:gd name="connsiteY2" fmla="*/ 1451087 h 4920343"/>
              <a:gd name="connsiteX3" fmla="*/ 0 w 9985794"/>
              <a:gd name="connsiteY3" fmla="*/ 0 h 4920343"/>
              <a:gd name="connsiteX4" fmla="*/ 9985794 w 9985794"/>
              <a:gd name="connsiteY4" fmla="*/ 0 h 4920343"/>
              <a:gd name="connsiteX5" fmla="*/ 9985794 w 9985794"/>
              <a:gd name="connsiteY5" fmla="*/ 4920343 h 4920343"/>
              <a:gd name="connsiteX6" fmla="*/ 0 w 9985794"/>
              <a:gd name="connsiteY6" fmla="*/ 4920343 h 4920343"/>
              <a:gd name="connsiteX7" fmla="*/ 0 w 9985794"/>
              <a:gd name="connsiteY7" fmla="*/ 4119525 h 4920343"/>
              <a:gd name="connsiteX8" fmla="*/ 4996994 w 9985794"/>
              <a:gd name="connsiteY8" fmla="*/ 4210965 h 4920343"/>
              <a:gd name="connsiteX0" fmla="*/ 4905554 w 9985794"/>
              <a:gd name="connsiteY0" fmla="*/ 4119525 h 4920343"/>
              <a:gd name="connsiteX1" fmla="*/ 4905554 w 9985794"/>
              <a:gd name="connsiteY1" fmla="*/ 1451087 h 4920343"/>
              <a:gd name="connsiteX2" fmla="*/ 0 w 9985794"/>
              <a:gd name="connsiteY2" fmla="*/ 1451087 h 4920343"/>
              <a:gd name="connsiteX3" fmla="*/ 0 w 9985794"/>
              <a:gd name="connsiteY3" fmla="*/ 0 h 4920343"/>
              <a:gd name="connsiteX4" fmla="*/ 9985794 w 9985794"/>
              <a:gd name="connsiteY4" fmla="*/ 0 h 4920343"/>
              <a:gd name="connsiteX5" fmla="*/ 9985794 w 9985794"/>
              <a:gd name="connsiteY5" fmla="*/ 4920343 h 4920343"/>
              <a:gd name="connsiteX6" fmla="*/ 0 w 9985794"/>
              <a:gd name="connsiteY6" fmla="*/ 4920343 h 4920343"/>
              <a:gd name="connsiteX7" fmla="*/ 0 w 9985794"/>
              <a:gd name="connsiteY7" fmla="*/ 4119525 h 4920343"/>
              <a:gd name="connsiteX0" fmla="*/ 4905554 w 9985794"/>
              <a:gd name="connsiteY0" fmla="*/ 1451087 h 4920343"/>
              <a:gd name="connsiteX1" fmla="*/ 0 w 9985794"/>
              <a:gd name="connsiteY1" fmla="*/ 1451087 h 4920343"/>
              <a:gd name="connsiteX2" fmla="*/ 0 w 9985794"/>
              <a:gd name="connsiteY2" fmla="*/ 0 h 4920343"/>
              <a:gd name="connsiteX3" fmla="*/ 9985794 w 9985794"/>
              <a:gd name="connsiteY3" fmla="*/ 0 h 4920343"/>
              <a:gd name="connsiteX4" fmla="*/ 9985794 w 9985794"/>
              <a:gd name="connsiteY4" fmla="*/ 4920343 h 4920343"/>
              <a:gd name="connsiteX5" fmla="*/ 0 w 9985794"/>
              <a:gd name="connsiteY5" fmla="*/ 4920343 h 4920343"/>
              <a:gd name="connsiteX6" fmla="*/ 0 w 9985794"/>
              <a:gd name="connsiteY6" fmla="*/ 4119525 h 4920343"/>
              <a:gd name="connsiteX0" fmla="*/ 0 w 9985794"/>
              <a:gd name="connsiteY0" fmla="*/ 1451087 h 4920343"/>
              <a:gd name="connsiteX1" fmla="*/ 0 w 9985794"/>
              <a:gd name="connsiteY1" fmla="*/ 0 h 4920343"/>
              <a:gd name="connsiteX2" fmla="*/ 9985794 w 9985794"/>
              <a:gd name="connsiteY2" fmla="*/ 0 h 4920343"/>
              <a:gd name="connsiteX3" fmla="*/ 9985794 w 9985794"/>
              <a:gd name="connsiteY3" fmla="*/ 4920343 h 4920343"/>
              <a:gd name="connsiteX4" fmla="*/ 0 w 9985794"/>
              <a:gd name="connsiteY4" fmla="*/ 4920343 h 4920343"/>
              <a:gd name="connsiteX5" fmla="*/ 0 w 9985794"/>
              <a:gd name="connsiteY5" fmla="*/ 4119525 h 4920343"/>
              <a:gd name="connsiteX0" fmla="*/ 0 w 10019371"/>
              <a:gd name="connsiteY0" fmla="*/ 1655069 h 4920343"/>
              <a:gd name="connsiteX1" fmla="*/ 33577 w 10019371"/>
              <a:gd name="connsiteY1" fmla="*/ 0 h 4920343"/>
              <a:gd name="connsiteX2" fmla="*/ 10019371 w 10019371"/>
              <a:gd name="connsiteY2" fmla="*/ 0 h 4920343"/>
              <a:gd name="connsiteX3" fmla="*/ 10019371 w 10019371"/>
              <a:gd name="connsiteY3" fmla="*/ 4920343 h 4920343"/>
              <a:gd name="connsiteX4" fmla="*/ 33577 w 10019371"/>
              <a:gd name="connsiteY4" fmla="*/ 4920343 h 4920343"/>
              <a:gd name="connsiteX5" fmla="*/ 33577 w 10019371"/>
              <a:gd name="connsiteY5" fmla="*/ 4119525 h 4920343"/>
              <a:gd name="connsiteX0" fmla="*/ 0 w 9991028"/>
              <a:gd name="connsiteY0" fmla="*/ 1645173 h 4920343"/>
              <a:gd name="connsiteX1" fmla="*/ 5234 w 9991028"/>
              <a:gd name="connsiteY1" fmla="*/ 0 h 4920343"/>
              <a:gd name="connsiteX2" fmla="*/ 9991028 w 9991028"/>
              <a:gd name="connsiteY2" fmla="*/ 0 h 4920343"/>
              <a:gd name="connsiteX3" fmla="*/ 9991028 w 9991028"/>
              <a:gd name="connsiteY3" fmla="*/ 4920343 h 4920343"/>
              <a:gd name="connsiteX4" fmla="*/ 5234 w 9991028"/>
              <a:gd name="connsiteY4" fmla="*/ 4920343 h 4920343"/>
              <a:gd name="connsiteX5" fmla="*/ 5234 w 9991028"/>
              <a:gd name="connsiteY5" fmla="*/ 4119525 h 4920343"/>
              <a:gd name="connsiteX0" fmla="*/ 59 w 9986364"/>
              <a:gd name="connsiteY0" fmla="*/ 1639236 h 4920343"/>
              <a:gd name="connsiteX1" fmla="*/ 570 w 9986364"/>
              <a:gd name="connsiteY1" fmla="*/ 0 h 4920343"/>
              <a:gd name="connsiteX2" fmla="*/ 9986364 w 9986364"/>
              <a:gd name="connsiteY2" fmla="*/ 0 h 4920343"/>
              <a:gd name="connsiteX3" fmla="*/ 9986364 w 9986364"/>
              <a:gd name="connsiteY3" fmla="*/ 4920343 h 4920343"/>
              <a:gd name="connsiteX4" fmla="*/ 570 w 9986364"/>
              <a:gd name="connsiteY4" fmla="*/ 4920343 h 4920343"/>
              <a:gd name="connsiteX5" fmla="*/ 570 w 9986364"/>
              <a:gd name="connsiteY5" fmla="*/ 4119525 h 4920343"/>
              <a:gd name="connsiteX0" fmla="*/ 60 w 9986364"/>
              <a:gd name="connsiteY0" fmla="*/ 1847740 h 4920343"/>
              <a:gd name="connsiteX1" fmla="*/ 570 w 9986364"/>
              <a:gd name="connsiteY1" fmla="*/ 0 h 4920343"/>
              <a:gd name="connsiteX2" fmla="*/ 9986364 w 9986364"/>
              <a:gd name="connsiteY2" fmla="*/ 0 h 4920343"/>
              <a:gd name="connsiteX3" fmla="*/ 9986364 w 9986364"/>
              <a:gd name="connsiteY3" fmla="*/ 4920343 h 4920343"/>
              <a:gd name="connsiteX4" fmla="*/ 570 w 9986364"/>
              <a:gd name="connsiteY4" fmla="*/ 4920343 h 4920343"/>
              <a:gd name="connsiteX5" fmla="*/ 570 w 9986364"/>
              <a:gd name="connsiteY5" fmla="*/ 4119525 h 4920343"/>
              <a:gd name="connsiteX0" fmla="*/ 11626 w 9985937"/>
              <a:gd name="connsiteY0" fmla="*/ 1797498 h 4920343"/>
              <a:gd name="connsiteX1" fmla="*/ 143 w 9985937"/>
              <a:gd name="connsiteY1" fmla="*/ 0 h 4920343"/>
              <a:gd name="connsiteX2" fmla="*/ 9985937 w 9985937"/>
              <a:gd name="connsiteY2" fmla="*/ 0 h 4920343"/>
              <a:gd name="connsiteX3" fmla="*/ 9985937 w 9985937"/>
              <a:gd name="connsiteY3" fmla="*/ 4920343 h 4920343"/>
              <a:gd name="connsiteX4" fmla="*/ 143 w 9985937"/>
              <a:gd name="connsiteY4" fmla="*/ 4920343 h 4920343"/>
              <a:gd name="connsiteX5" fmla="*/ 143 w 9985937"/>
              <a:gd name="connsiteY5" fmla="*/ 4119525 h 4920343"/>
              <a:gd name="connsiteX0" fmla="*/ 62 w 9986364"/>
              <a:gd name="connsiteY0" fmla="*/ 1779914 h 4920343"/>
              <a:gd name="connsiteX1" fmla="*/ 570 w 9986364"/>
              <a:gd name="connsiteY1" fmla="*/ 0 h 4920343"/>
              <a:gd name="connsiteX2" fmla="*/ 9986364 w 9986364"/>
              <a:gd name="connsiteY2" fmla="*/ 0 h 4920343"/>
              <a:gd name="connsiteX3" fmla="*/ 9986364 w 9986364"/>
              <a:gd name="connsiteY3" fmla="*/ 4920343 h 4920343"/>
              <a:gd name="connsiteX4" fmla="*/ 570 w 9986364"/>
              <a:gd name="connsiteY4" fmla="*/ 4920343 h 4920343"/>
              <a:gd name="connsiteX5" fmla="*/ 570 w 9986364"/>
              <a:gd name="connsiteY5" fmla="*/ 4119525 h 4920343"/>
              <a:gd name="connsiteX0" fmla="*/ 17584 w 9985899"/>
              <a:gd name="connsiteY0" fmla="*/ 1779914 h 4920343"/>
              <a:gd name="connsiteX1" fmla="*/ 105 w 9985899"/>
              <a:gd name="connsiteY1" fmla="*/ 0 h 4920343"/>
              <a:gd name="connsiteX2" fmla="*/ 9985899 w 9985899"/>
              <a:gd name="connsiteY2" fmla="*/ 0 h 4920343"/>
              <a:gd name="connsiteX3" fmla="*/ 9985899 w 9985899"/>
              <a:gd name="connsiteY3" fmla="*/ 4920343 h 4920343"/>
              <a:gd name="connsiteX4" fmla="*/ 105 w 9985899"/>
              <a:gd name="connsiteY4" fmla="*/ 4920343 h 4920343"/>
              <a:gd name="connsiteX5" fmla="*/ 105 w 9985899"/>
              <a:gd name="connsiteY5" fmla="*/ 4119525 h 49203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985899" h="4920343">
                <a:moveTo>
                  <a:pt x="17584" y="1779914"/>
                </a:moveTo>
                <a:cubicBezTo>
                  <a:pt x="19329" y="1231523"/>
                  <a:pt x="-1640" y="548391"/>
                  <a:pt x="105" y="0"/>
                </a:cubicBezTo>
                <a:lnTo>
                  <a:pt x="9985899" y="0"/>
                </a:lnTo>
                <a:lnTo>
                  <a:pt x="9985899" y="4920343"/>
                </a:lnTo>
                <a:lnTo>
                  <a:pt x="105" y="4920343"/>
                </a:lnTo>
                <a:lnTo>
                  <a:pt x="105" y="4119525"/>
                </a:lnTo>
              </a:path>
            </a:pathLst>
          </a:custGeom>
          <a:noFill/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3E2100DB-FFBA-1766-BEA8-93170CC009F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85889" y="964922"/>
            <a:ext cx="5648161" cy="2155419"/>
          </a:xfrm>
          <a:noFill/>
        </p:spPr>
        <p:txBody>
          <a:bodyPr anchor="ctr">
            <a:normAutofit/>
          </a:bodyPr>
          <a:lstStyle/>
          <a:p>
            <a:r>
              <a:rPr lang="de-DE" sz="2300" dirty="0">
                <a:solidFill>
                  <a:srgbClr val="FFFFFF"/>
                </a:solidFill>
              </a:rPr>
              <a:t>Statements Bewerten 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1BA597F1-5653-F09F-4B40-52546C54576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25236" y="2349305"/>
            <a:ext cx="4346359" cy="3071723"/>
          </a:xfrm>
          <a:noFill/>
        </p:spPr>
        <p:txBody>
          <a:bodyPr anchor="b">
            <a:normAutofit/>
          </a:bodyPr>
          <a:lstStyle/>
          <a:p>
            <a:pPr>
              <a:lnSpc>
                <a:spcPct val="110000"/>
              </a:lnSpc>
            </a:pPr>
            <a:r>
              <a:rPr lang="de-DE" sz="2300" dirty="0">
                <a:solidFill>
                  <a:srgbClr val="FFFFFF"/>
                </a:solidFill>
              </a:rPr>
              <a:t>Die Erforschung des Sonnensystems ist weitgehend abgeschlossen, da fast alle existierenden Planeten entdeckt wurden!</a:t>
            </a:r>
            <a:endParaRPr lang="de-DE" sz="2500" dirty="0">
              <a:solidFill>
                <a:srgbClr val="FFFFFF"/>
              </a:solidFill>
            </a:endParaRP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12D120BE-6202-5D93-BB69-8EF6F0F125CD}"/>
              </a:ext>
            </a:extLst>
          </p:cNvPr>
          <p:cNvSpPr txBox="1"/>
          <p:nvPr/>
        </p:nvSpPr>
        <p:spPr>
          <a:xfrm>
            <a:off x="11009796" y="6557793"/>
            <a:ext cx="165351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b="0" i="0" dirty="0">
                <a:solidFill>
                  <a:srgbClr val="FFFFFF"/>
                </a:solidFill>
                <a:effectLst/>
                <a:latin typeface="Google Sans"/>
              </a:rPr>
              <a:t>© </a:t>
            </a:r>
            <a:r>
              <a:rPr lang="de-DE" sz="1200" b="0" i="0" dirty="0">
                <a:solidFill>
                  <a:schemeClr val="bg1"/>
                </a:solidFill>
                <a:effectLst/>
                <a:latin typeface="open-sans"/>
              </a:rPr>
              <a:t>Getty Images</a:t>
            </a:r>
            <a:endParaRPr lang="de-DE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16191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3" name="Rectangle 32">
            <a:extLst>
              <a:ext uri="{FF2B5EF4-FFF2-40B4-BE49-F238E27FC236}">
                <a16:creationId xmlns:a16="http://schemas.microsoft.com/office/drawing/2014/main" id="{65735658-270A-8D75-091E-AFB444A3D6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 descr="Ein kreiselnder Meteorit">
            <a:extLst>
              <a:ext uri="{FF2B5EF4-FFF2-40B4-BE49-F238E27FC236}">
                <a16:creationId xmlns:a16="http://schemas.microsoft.com/office/drawing/2014/main" id="{3E40212A-29E7-23D9-D9CE-2D8293553F7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b="13128"/>
          <a:stretch/>
        </p:blipFill>
        <p:spPr>
          <a:xfrm>
            <a:off x="20" y="-94204"/>
            <a:ext cx="12191980" cy="6857990"/>
          </a:xfrm>
          <a:prstGeom prst="rect">
            <a:avLst/>
          </a:prstGeom>
        </p:spPr>
      </p:pic>
      <p:sp>
        <p:nvSpPr>
          <p:cNvPr id="35" name="Rectangle 34">
            <a:extLst>
              <a:ext uri="{FF2B5EF4-FFF2-40B4-BE49-F238E27FC236}">
                <a16:creationId xmlns:a16="http://schemas.microsoft.com/office/drawing/2014/main" id="{D385C18C-C6E1-BF2C-1367-FB73BE50187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385763" y="-385762"/>
            <a:ext cx="6857999" cy="7629524"/>
          </a:xfrm>
          <a:prstGeom prst="rect">
            <a:avLst/>
          </a:prstGeom>
          <a:gradFill flip="none" rotWithShape="1">
            <a:gsLst>
              <a:gs pos="0">
                <a:srgbClr val="000000">
                  <a:alpha val="56000"/>
                </a:srgbClr>
              </a:gs>
              <a:gs pos="100000">
                <a:srgbClr val="000000">
                  <a:alpha val="0"/>
                </a:srgbClr>
              </a:gs>
              <a:gs pos="56000">
                <a:srgbClr val="000000">
                  <a:alpha val="37000"/>
                </a:srgb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37" name="Freeform: Shape 36">
            <a:extLst>
              <a:ext uri="{FF2B5EF4-FFF2-40B4-BE49-F238E27FC236}">
                <a16:creationId xmlns:a16="http://schemas.microsoft.com/office/drawing/2014/main" id="{4711BF64-C99B-2F90-ADA1-0C08F9BE839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952500" y="964922"/>
            <a:ext cx="4539955" cy="4943507"/>
          </a:xfrm>
          <a:custGeom>
            <a:avLst/>
            <a:gdLst>
              <a:gd name="connsiteX0" fmla="*/ 0 w 9985794"/>
              <a:gd name="connsiteY0" fmla="*/ 0 h 4920343"/>
              <a:gd name="connsiteX1" fmla="*/ 9985794 w 9985794"/>
              <a:gd name="connsiteY1" fmla="*/ 0 h 4920343"/>
              <a:gd name="connsiteX2" fmla="*/ 9985794 w 9985794"/>
              <a:gd name="connsiteY2" fmla="*/ 4920343 h 4920343"/>
              <a:gd name="connsiteX3" fmla="*/ 0 w 9985794"/>
              <a:gd name="connsiteY3" fmla="*/ 4920343 h 4920343"/>
              <a:gd name="connsiteX4" fmla="*/ 0 w 9985794"/>
              <a:gd name="connsiteY4" fmla="*/ 4119525 h 4920343"/>
              <a:gd name="connsiteX5" fmla="*/ 4905554 w 9985794"/>
              <a:gd name="connsiteY5" fmla="*/ 4119525 h 4920343"/>
              <a:gd name="connsiteX6" fmla="*/ 4905554 w 9985794"/>
              <a:gd name="connsiteY6" fmla="*/ 1451087 h 4920343"/>
              <a:gd name="connsiteX7" fmla="*/ 0 w 9985794"/>
              <a:gd name="connsiteY7" fmla="*/ 1451087 h 4920343"/>
              <a:gd name="connsiteX0" fmla="*/ 4905554 w 9985794"/>
              <a:gd name="connsiteY0" fmla="*/ 4119525 h 4920343"/>
              <a:gd name="connsiteX1" fmla="*/ 4905554 w 9985794"/>
              <a:gd name="connsiteY1" fmla="*/ 1451087 h 4920343"/>
              <a:gd name="connsiteX2" fmla="*/ 0 w 9985794"/>
              <a:gd name="connsiteY2" fmla="*/ 1451087 h 4920343"/>
              <a:gd name="connsiteX3" fmla="*/ 0 w 9985794"/>
              <a:gd name="connsiteY3" fmla="*/ 0 h 4920343"/>
              <a:gd name="connsiteX4" fmla="*/ 9985794 w 9985794"/>
              <a:gd name="connsiteY4" fmla="*/ 0 h 4920343"/>
              <a:gd name="connsiteX5" fmla="*/ 9985794 w 9985794"/>
              <a:gd name="connsiteY5" fmla="*/ 4920343 h 4920343"/>
              <a:gd name="connsiteX6" fmla="*/ 0 w 9985794"/>
              <a:gd name="connsiteY6" fmla="*/ 4920343 h 4920343"/>
              <a:gd name="connsiteX7" fmla="*/ 0 w 9985794"/>
              <a:gd name="connsiteY7" fmla="*/ 4119525 h 4920343"/>
              <a:gd name="connsiteX8" fmla="*/ 4996994 w 9985794"/>
              <a:gd name="connsiteY8" fmla="*/ 4210965 h 4920343"/>
              <a:gd name="connsiteX0" fmla="*/ 4905554 w 9985794"/>
              <a:gd name="connsiteY0" fmla="*/ 4119525 h 4920343"/>
              <a:gd name="connsiteX1" fmla="*/ 4905554 w 9985794"/>
              <a:gd name="connsiteY1" fmla="*/ 1451087 h 4920343"/>
              <a:gd name="connsiteX2" fmla="*/ 0 w 9985794"/>
              <a:gd name="connsiteY2" fmla="*/ 1451087 h 4920343"/>
              <a:gd name="connsiteX3" fmla="*/ 0 w 9985794"/>
              <a:gd name="connsiteY3" fmla="*/ 0 h 4920343"/>
              <a:gd name="connsiteX4" fmla="*/ 9985794 w 9985794"/>
              <a:gd name="connsiteY4" fmla="*/ 0 h 4920343"/>
              <a:gd name="connsiteX5" fmla="*/ 9985794 w 9985794"/>
              <a:gd name="connsiteY5" fmla="*/ 4920343 h 4920343"/>
              <a:gd name="connsiteX6" fmla="*/ 0 w 9985794"/>
              <a:gd name="connsiteY6" fmla="*/ 4920343 h 4920343"/>
              <a:gd name="connsiteX7" fmla="*/ 0 w 9985794"/>
              <a:gd name="connsiteY7" fmla="*/ 4119525 h 4920343"/>
              <a:gd name="connsiteX0" fmla="*/ 4905554 w 9985794"/>
              <a:gd name="connsiteY0" fmla="*/ 1451087 h 4920343"/>
              <a:gd name="connsiteX1" fmla="*/ 0 w 9985794"/>
              <a:gd name="connsiteY1" fmla="*/ 1451087 h 4920343"/>
              <a:gd name="connsiteX2" fmla="*/ 0 w 9985794"/>
              <a:gd name="connsiteY2" fmla="*/ 0 h 4920343"/>
              <a:gd name="connsiteX3" fmla="*/ 9985794 w 9985794"/>
              <a:gd name="connsiteY3" fmla="*/ 0 h 4920343"/>
              <a:gd name="connsiteX4" fmla="*/ 9985794 w 9985794"/>
              <a:gd name="connsiteY4" fmla="*/ 4920343 h 4920343"/>
              <a:gd name="connsiteX5" fmla="*/ 0 w 9985794"/>
              <a:gd name="connsiteY5" fmla="*/ 4920343 h 4920343"/>
              <a:gd name="connsiteX6" fmla="*/ 0 w 9985794"/>
              <a:gd name="connsiteY6" fmla="*/ 4119525 h 4920343"/>
              <a:gd name="connsiteX0" fmla="*/ 0 w 9985794"/>
              <a:gd name="connsiteY0" fmla="*/ 1451087 h 4920343"/>
              <a:gd name="connsiteX1" fmla="*/ 0 w 9985794"/>
              <a:gd name="connsiteY1" fmla="*/ 0 h 4920343"/>
              <a:gd name="connsiteX2" fmla="*/ 9985794 w 9985794"/>
              <a:gd name="connsiteY2" fmla="*/ 0 h 4920343"/>
              <a:gd name="connsiteX3" fmla="*/ 9985794 w 9985794"/>
              <a:gd name="connsiteY3" fmla="*/ 4920343 h 4920343"/>
              <a:gd name="connsiteX4" fmla="*/ 0 w 9985794"/>
              <a:gd name="connsiteY4" fmla="*/ 4920343 h 4920343"/>
              <a:gd name="connsiteX5" fmla="*/ 0 w 9985794"/>
              <a:gd name="connsiteY5" fmla="*/ 4119525 h 4920343"/>
              <a:gd name="connsiteX0" fmla="*/ 0 w 10019371"/>
              <a:gd name="connsiteY0" fmla="*/ 1655069 h 4920343"/>
              <a:gd name="connsiteX1" fmla="*/ 33577 w 10019371"/>
              <a:gd name="connsiteY1" fmla="*/ 0 h 4920343"/>
              <a:gd name="connsiteX2" fmla="*/ 10019371 w 10019371"/>
              <a:gd name="connsiteY2" fmla="*/ 0 h 4920343"/>
              <a:gd name="connsiteX3" fmla="*/ 10019371 w 10019371"/>
              <a:gd name="connsiteY3" fmla="*/ 4920343 h 4920343"/>
              <a:gd name="connsiteX4" fmla="*/ 33577 w 10019371"/>
              <a:gd name="connsiteY4" fmla="*/ 4920343 h 4920343"/>
              <a:gd name="connsiteX5" fmla="*/ 33577 w 10019371"/>
              <a:gd name="connsiteY5" fmla="*/ 4119525 h 4920343"/>
              <a:gd name="connsiteX0" fmla="*/ 0 w 9991028"/>
              <a:gd name="connsiteY0" fmla="*/ 1645173 h 4920343"/>
              <a:gd name="connsiteX1" fmla="*/ 5234 w 9991028"/>
              <a:gd name="connsiteY1" fmla="*/ 0 h 4920343"/>
              <a:gd name="connsiteX2" fmla="*/ 9991028 w 9991028"/>
              <a:gd name="connsiteY2" fmla="*/ 0 h 4920343"/>
              <a:gd name="connsiteX3" fmla="*/ 9991028 w 9991028"/>
              <a:gd name="connsiteY3" fmla="*/ 4920343 h 4920343"/>
              <a:gd name="connsiteX4" fmla="*/ 5234 w 9991028"/>
              <a:gd name="connsiteY4" fmla="*/ 4920343 h 4920343"/>
              <a:gd name="connsiteX5" fmla="*/ 5234 w 9991028"/>
              <a:gd name="connsiteY5" fmla="*/ 4119525 h 4920343"/>
              <a:gd name="connsiteX0" fmla="*/ 59 w 9986364"/>
              <a:gd name="connsiteY0" fmla="*/ 1639236 h 4920343"/>
              <a:gd name="connsiteX1" fmla="*/ 570 w 9986364"/>
              <a:gd name="connsiteY1" fmla="*/ 0 h 4920343"/>
              <a:gd name="connsiteX2" fmla="*/ 9986364 w 9986364"/>
              <a:gd name="connsiteY2" fmla="*/ 0 h 4920343"/>
              <a:gd name="connsiteX3" fmla="*/ 9986364 w 9986364"/>
              <a:gd name="connsiteY3" fmla="*/ 4920343 h 4920343"/>
              <a:gd name="connsiteX4" fmla="*/ 570 w 9986364"/>
              <a:gd name="connsiteY4" fmla="*/ 4920343 h 4920343"/>
              <a:gd name="connsiteX5" fmla="*/ 570 w 9986364"/>
              <a:gd name="connsiteY5" fmla="*/ 4119525 h 4920343"/>
              <a:gd name="connsiteX0" fmla="*/ 60 w 9986364"/>
              <a:gd name="connsiteY0" fmla="*/ 1847740 h 4920343"/>
              <a:gd name="connsiteX1" fmla="*/ 570 w 9986364"/>
              <a:gd name="connsiteY1" fmla="*/ 0 h 4920343"/>
              <a:gd name="connsiteX2" fmla="*/ 9986364 w 9986364"/>
              <a:gd name="connsiteY2" fmla="*/ 0 h 4920343"/>
              <a:gd name="connsiteX3" fmla="*/ 9986364 w 9986364"/>
              <a:gd name="connsiteY3" fmla="*/ 4920343 h 4920343"/>
              <a:gd name="connsiteX4" fmla="*/ 570 w 9986364"/>
              <a:gd name="connsiteY4" fmla="*/ 4920343 h 4920343"/>
              <a:gd name="connsiteX5" fmla="*/ 570 w 9986364"/>
              <a:gd name="connsiteY5" fmla="*/ 4119525 h 4920343"/>
              <a:gd name="connsiteX0" fmla="*/ 11626 w 9985937"/>
              <a:gd name="connsiteY0" fmla="*/ 1797498 h 4920343"/>
              <a:gd name="connsiteX1" fmla="*/ 143 w 9985937"/>
              <a:gd name="connsiteY1" fmla="*/ 0 h 4920343"/>
              <a:gd name="connsiteX2" fmla="*/ 9985937 w 9985937"/>
              <a:gd name="connsiteY2" fmla="*/ 0 h 4920343"/>
              <a:gd name="connsiteX3" fmla="*/ 9985937 w 9985937"/>
              <a:gd name="connsiteY3" fmla="*/ 4920343 h 4920343"/>
              <a:gd name="connsiteX4" fmla="*/ 143 w 9985937"/>
              <a:gd name="connsiteY4" fmla="*/ 4920343 h 4920343"/>
              <a:gd name="connsiteX5" fmla="*/ 143 w 9985937"/>
              <a:gd name="connsiteY5" fmla="*/ 4119525 h 4920343"/>
              <a:gd name="connsiteX0" fmla="*/ 62 w 9986364"/>
              <a:gd name="connsiteY0" fmla="*/ 1779914 h 4920343"/>
              <a:gd name="connsiteX1" fmla="*/ 570 w 9986364"/>
              <a:gd name="connsiteY1" fmla="*/ 0 h 4920343"/>
              <a:gd name="connsiteX2" fmla="*/ 9986364 w 9986364"/>
              <a:gd name="connsiteY2" fmla="*/ 0 h 4920343"/>
              <a:gd name="connsiteX3" fmla="*/ 9986364 w 9986364"/>
              <a:gd name="connsiteY3" fmla="*/ 4920343 h 4920343"/>
              <a:gd name="connsiteX4" fmla="*/ 570 w 9986364"/>
              <a:gd name="connsiteY4" fmla="*/ 4920343 h 4920343"/>
              <a:gd name="connsiteX5" fmla="*/ 570 w 9986364"/>
              <a:gd name="connsiteY5" fmla="*/ 4119525 h 4920343"/>
              <a:gd name="connsiteX0" fmla="*/ 17584 w 9985899"/>
              <a:gd name="connsiteY0" fmla="*/ 1779914 h 4920343"/>
              <a:gd name="connsiteX1" fmla="*/ 105 w 9985899"/>
              <a:gd name="connsiteY1" fmla="*/ 0 h 4920343"/>
              <a:gd name="connsiteX2" fmla="*/ 9985899 w 9985899"/>
              <a:gd name="connsiteY2" fmla="*/ 0 h 4920343"/>
              <a:gd name="connsiteX3" fmla="*/ 9985899 w 9985899"/>
              <a:gd name="connsiteY3" fmla="*/ 4920343 h 4920343"/>
              <a:gd name="connsiteX4" fmla="*/ 105 w 9985899"/>
              <a:gd name="connsiteY4" fmla="*/ 4920343 h 4920343"/>
              <a:gd name="connsiteX5" fmla="*/ 105 w 9985899"/>
              <a:gd name="connsiteY5" fmla="*/ 4119525 h 49203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985899" h="4920343">
                <a:moveTo>
                  <a:pt x="17584" y="1779914"/>
                </a:moveTo>
                <a:cubicBezTo>
                  <a:pt x="19329" y="1231523"/>
                  <a:pt x="-1640" y="548391"/>
                  <a:pt x="105" y="0"/>
                </a:cubicBezTo>
                <a:lnTo>
                  <a:pt x="9985899" y="0"/>
                </a:lnTo>
                <a:lnTo>
                  <a:pt x="9985899" y="4920343"/>
                </a:lnTo>
                <a:lnTo>
                  <a:pt x="105" y="4920343"/>
                </a:lnTo>
                <a:lnTo>
                  <a:pt x="105" y="4119525"/>
                </a:lnTo>
              </a:path>
            </a:pathLst>
          </a:custGeom>
          <a:noFill/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3E2100DB-FFBA-1766-BEA8-93170CC009F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85890" y="964922"/>
            <a:ext cx="3931090" cy="2155419"/>
          </a:xfrm>
          <a:noFill/>
        </p:spPr>
        <p:txBody>
          <a:bodyPr anchor="ctr">
            <a:normAutofit/>
          </a:bodyPr>
          <a:lstStyle/>
          <a:p>
            <a:r>
              <a:rPr lang="de-DE" sz="3500" dirty="0">
                <a:solidFill>
                  <a:srgbClr val="FFFFFF"/>
                </a:solidFill>
              </a:rPr>
              <a:t>Abschluss</a:t>
            </a:r>
            <a:r>
              <a:rPr lang="de-DE" dirty="0">
                <a:solidFill>
                  <a:srgbClr val="FFFFFF"/>
                </a:solidFill>
              </a:rPr>
              <a:t> 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1BA597F1-5653-F09F-4B40-52546C54576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440505" y="2349305"/>
            <a:ext cx="3931090" cy="3071723"/>
          </a:xfrm>
          <a:noFill/>
        </p:spPr>
        <p:txBody>
          <a:bodyPr anchor="b">
            <a:normAutofit/>
          </a:bodyPr>
          <a:lstStyle/>
          <a:p>
            <a:pPr>
              <a:lnSpc>
                <a:spcPct val="110000"/>
              </a:lnSpc>
            </a:pPr>
            <a:r>
              <a:rPr lang="de-DE" sz="2500" dirty="0">
                <a:solidFill>
                  <a:srgbClr val="FFFFFF"/>
                </a:solidFill>
              </a:rPr>
              <a:t>Was haben wir mitgenommen?</a:t>
            </a: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D5DAD918-8290-4472-4D3C-F936DCF501EB}"/>
              </a:ext>
            </a:extLst>
          </p:cNvPr>
          <p:cNvSpPr txBox="1"/>
          <p:nvPr/>
        </p:nvSpPr>
        <p:spPr>
          <a:xfrm>
            <a:off x="11026271" y="6486787"/>
            <a:ext cx="165351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b="0" i="0" dirty="0">
                <a:solidFill>
                  <a:srgbClr val="FFFFFF"/>
                </a:solidFill>
                <a:effectLst/>
                <a:latin typeface="Google Sans"/>
              </a:rPr>
              <a:t>© </a:t>
            </a:r>
            <a:r>
              <a:rPr lang="de-DE" sz="1200" b="0" i="0" dirty="0">
                <a:solidFill>
                  <a:schemeClr val="bg1"/>
                </a:solidFill>
                <a:effectLst/>
                <a:latin typeface="open-sans"/>
              </a:rPr>
              <a:t>Getty Images</a:t>
            </a:r>
            <a:endParaRPr lang="de-DE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40389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3" name="Rectangle 32">
            <a:extLst>
              <a:ext uri="{FF2B5EF4-FFF2-40B4-BE49-F238E27FC236}">
                <a16:creationId xmlns:a16="http://schemas.microsoft.com/office/drawing/2014/main" id="{65735658-270A-8D75-091E-AFB444A3D6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 descr="Ein kreiselnder Meteorit">
            <a:extLst>
              <a:ext uri="{FF2B5EF4-FFF2-40B4-BE49-F238E27FC236}">
                <a16:creationId xmlns:a16="http://schemas.microsoft.com/office/drawing/2014/main" id="{3E40212A-29E7-23D9-D9CE-2D8293553F7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b="13128"/>
          <a:stretch/>
        </p:blipFill>
        <p:spPr>
          <a:xfrm>
            <a:off x="20" y="-94204"/>
            <a:ext cx="12191980" cy="6857990"/>
          </a:xfrm>
          <a:prstGeom prst="rect">
            <a:avLst/>
          </a:prstGeom>
        </p:spPr>
      </p:pic>
      <p:sp>
        <p:nvSpPr>
          <p:cNvPr id="35" name="Rectangle 34">
            <a:extLst>
              <a:ext uri="{FF2B5EF4-FFF2-40B4-BE49-F238E27FC236}">
                <a16:creationId xmlns:a16="http://schemas.microsoft.com/office/drawing/2014/main" id="{D385C18C-C6E1-BF2C-1367-FB73BE50187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385763" y="-385762"/>
            <a:ext cx="6857999" cy="7629524"/>
          </a:xfrm>
          <a:prstGeom prst="rect">
            <a:avLst/>
          </a:prstGeom>
          <a:gradFill flip="none" rotWithShape="1">
            <a:gsLst>
              <a:gs pos="0">
                <a:srgbClr val="000000">
                  <a:alpha val="56000"/>
                </a:srgbClr>
              </a:gs>
              <a:gs pos="100000">
                <a:srgbClr val="000000">
                  <a:alpha val="0"/>
                </a:srgbClr>
              </a:gs>
              <a:gs pos="56000">
                <a:srgbClr val="000000">
                  <a:alpha val="37000"/>
                </a:srgb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37" name="Freeform: Shape 36">
            <a:extLst>
              <a:ext uri="{FF2B5EF4-FFF2-40B4-BE49-F238E27FC236}">
                <a16:creationId xmlns:a16="http://schemas.microsoft.com/office/drawing/2014/main" id="{4711BF64-C99B-2F90-ADA1-0C08F9BE839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952500" y="964922"/>
            <a:ext cx="4539955" cy="4943507"/>
          </a:xfrm>
          <a:custGeom>
            <a:avLst/>
            <a:gdLst>
              <a:gd name="connsiteX0" fmla="*/ 0 w 9985794"/>
              <a:gd name="connsiteY0" fmla="*/ 0 h 4920343"/>
              <a:gd name="connsiteX1" fmla="*/ 9985794 w 9985794"/>
              <a:gd name="connsiteY1" fmla="*/ 0 h 4920343"/>
              <a:gd name="connsiteX2" fmla="*/ 9985794 w 9985794"/>
              <a:gd name="connsiteY2" fmla="*/ 4920343 h 4920343"/>
              <a:gd name="connsiteX3" fmla="*/ 0 w 9985794"/>
              <a:gd name="connsiteY3" fmla="*/ 4920343 h 4920343"/>
              <a:gd name="connsiteX4" fmla="*/ 0 w 9985794"/>
              <a:gd name="connsiteY4" fmla="*/ 4119525 h 4920343"/>
              <a:gd name="connsiteX5" fmla="*/ 4905554 w 9985794"/>
              <a:gd name="connsiteY5" fmla="*/ 4119525 h 4920343"/>
              <a:gd name="connsiteX6" fmla="*/ 4905554 w 9985794"/>
              <a:gd name="connsiteY6" fmla="*/ 1451087 h 4920343"/>
              <a:gd name="connsiteX7" fmla="*/ 0 w 9985794"/>
              <a:gd name="connsiteY7" fmla="*/ 1451087 h 4920343"/>
              <a:gd name="connsiteX0" fmla="*/ 4905554 w 9985794"/>
              <a:gd name="connsiteY0" fmla="*/ 4119525 h 4920343"/>
              <a:gd name="connsiteX1" fmla="*/ 4905554 w 9985794"/>
              <a:gd name="connsiteY1" fmla="*/ 1451087 h 4920343"/>
              <a:gd name="connsiteX2" fmla="*/ 0 w 9985794"/>
              <a:gd name="connsiteY2" fmla="*/ 1451087 h 4920343"/>
              <a:gd name="connsiteX3" fmla="*/ 0 w 9985794"/>
              <a:gd name="connsiteY3" fmla="*/ 0 h 4920343"/>
              <a:gd name="connsiteX4" fmla="*/ 9985794 w 9985794"/>
              <a:gd name="connsiteY4" fmla="*/ 0 h 4920343"/>
              <a:gd name="connsiteX5" fmla="*/ 9985794 w 9985794"/>
              <a:gd name="connsiteY5" fmla="*/ 4920343 h 4920343"/>
              <a:gd name="connsiteX6" fmla="*/ 0 w 9985794"/>
              <a:gd name="connsiteY6" fmla="*/ 4920343 h 4920343"/>
              <a:gd name="connsiteX7" fmla="*/ 0 w 9985794"/>
              <a:gd name="connsiteY7" fmla="*/ 4119525 h 4920343"/>
              <a:gd name="connsiteX8" fmla="*/ 4996994 w 9985794"/>
              <a:gd name="connsiteY8" fmla="*/ 4210965 h 4920343"/>
              <a:gd name="connsiteX0" fmla="*/ 4905554 w 9985794"/>
              <a:gd name="connsiteY0" fmla="*/ 4119525 h 4920343"/>
              <a:gd name="connsiteX1" fmla="*/ 4905554 w 9985794"/>
              <a:gd name="connsiteY1" fmla="*/ 1451087 h 4920343"/>
              <a:gd name="connsiteX2" fmla="*/ 0 w 9985794"/>
              <a:gd name="connsiteY2" fmla="*/ 1451087 h 4920343"/>
              <a:gd name="connsiteX3" fmla="*/ 0 w 9985794"/>
              <a:gd name="connsiteY3" fmla="*/ 0 h 4920343"/>
              <a:gd name="connsiteX4" fmla="*/ 9985794 w 9985794"/>
              <a:gd name="connsiteY4" fmla="*/ 0 h 4920343"/>
              <a:gd name="connsiteX5" fmla="*/ 9985794 w 9985794"/>
              <a:gd name="connsiteY5" fmla="*/ 4920343 h 4920343"/>
              <a:gd name="connsiteX6" fmla="*/ 0 w 9985794"/>
              <a:gd name="connsiteY6" fmla="*/ 4920343 h 4920343"/>
              <a:gd name="connsiteX7" fmla="*/ 0 w 9985794"/>
              <a:gd name="connsiteY7" fmla="*/ 4119525 h 4920343"/>
              <a:gd name="connsiteX0" fmla="*/ 4905554 w 9985794"/>
              <a:gd name="connsiteY0" fmla="*/ 1451087 h 4920343"/>
              <a:gd name="connsiteX1" fmla="*/ 0 w 9985794"/>
              <a:gd name="connsiteY1" fmla="*/ 1451087 h 4920343"/>
              <a:gd name="connsiteX2" fmla="*/ 0 w 9985794"/>
              <a:gd name="connsiteY2" fmla="*/ 0 h 4920343"/>
              <a:gd name="connsiteX3" fmla="*/ 9985794 w 9985794"/>
              <a:gd name="connsiteY3" fmla="*/ 0 h 4920343"/>
              <a:gd name="connsiteX4" fmla="*/ 9985794 w 9985794"/>
              <a:gd name="connsiteY4" fmla="*/ 4920343 h 4920343"/>
              <a:gd name="connsiteX5" fmla="*/ 0 w 9985794"/>
              <a:gd name="connsiteY5" fmla="*/ 4920343 h 4920343"/>
              <a:gd name="connsiteX6" fmla="*/ 0 w 9985794"/>
              <a:gd name="connsiteY6" fmla="*/ 4119525 h 4920343"/>
              <a:gd name="connsiteX0" fmla="*/ 0 w 9985794"/>
              <a:gd name="connsiteY0" fmla="*/ 1451087 h 4920343"/>
              <a:gd name="connsiteX1" fmla="*/ 0 w 9985794"/>
              <a:gd name="connsiteY1" fmla="*/ 0 h 4920343"/>
              <a:gd name="connsiteX2" fmla="*/ 9985794 w 9985794"/>
              <a:gd name="connsiteY2" fmla="*/ 0 h 4920343"/>
              <a:gd name="connsiteX3" fmla="*/ 9985794 w 9985794"/>
              <a:gd name="connsiteY3" fmla="*/ 4920343 h 4920343"/>
              <a:gd name="connsiteX4" fmla="*/ 0 w 9985794"/>
              <a:gd name="connsiteY4" fmla="*/ 4920343 h 4920343"/>
              <a:gd name="connsiteX5" fmla="*/ 0 w 9985794"/>
              <a:gd name="connsiteY5" fmla="*/ 4119525 h 4920343"/>
              <a:gd name="connsiteX0" fmla="*/ 0 w 10019371"/>
              <a:gd name="connsiteY0" fmla="*/ 1655069 h 4920343"/>
              <a:gd name="connsiteX1" fmla="*/ 33577 w 10019371"/>
              <a:gd name="connsiteY1" fmla="*/ 0 h 4920343"/>
              <a:gd name="connsiteX2" fmla="*/ 10019371 w 10019371"/>
              <a:gd name="connsiteY2" fmla="*/ 0 h 4920343"/>
              <a:gd name="connsiteX3" fmla="*/ 10019371 w 10019371"/>
              <a:gd name="connsiteY3" fmla="*/ 4920343 h 4920343"/>
              <a:gd name="connsiteX4" fmla="*/ 33577 w 10019371"/>
              <a:gd name="connsiteY4" fmla="*/ 4920343 h 4920343"/>
              <a:gd name="connsiteX5" fmla="*/ 33577 w 10019371"/>
              <a:gd name="connsiteY5" fmla="*/ 4119525 h 4920343"/>
              <a:gd name="connsiteX0" fmla="*/ 0 w 9991028"/>
              <a:gd name="connsiteY0" fmla="*/ 1645173 h 4920343"/>
              <a:gd name="connsiteX1" fmla="*/ 5234 w 9991028"/>
              <a:gd name="connsiteY1" fmla="*/ 0 h 4920343"/>
              <a:gd name="connsiteX2" fmla="*/ 9991028 w 9991028"/>
              <a:gd name="connsiteY2" fmla="*/ 0 h 4920343"/>
              <a:gd name="connsiteX3" fmla="*/ 9991028 w 9991028"/>
              <a:gd name="connsiteY3" fmla="*/ 4920343 h 4920343"/>
              <a:gd name="connsiteX4" fmla="*/ 5234 w 9991028"/>
              <a:gd name="connsiteY4" fmla="*/ 4920343 h 4920343"/>
              <a:gd name="connsiteX5" fmla="*/ 5234 w 9991028"/>
              <a:gd name="connsiteY5" fmla="*/ 4119525 h 4920343"/>
              <a:gd name="connsiteX0" fmla="*/ 59 w 9986364"/>
              <a:gd name="connsiteY0" fmla="*/ 1639236 h 4920343"/>
              <a:gd name="connsiteX1" fmla="*/ 570 w 9986364"/>
              <a:gd name="connsiteY1" fmla="*/ 0 h 4920343"/>
              <a:gd name="connsiteX2" fmla="*/ 9986364 w 9986364"/>
              <a:gd name="connsiteY2" fmla="*/ 0 h 4920343"/>
              <a:gd name="connsiteX3" fmla="*/ 9986364 w 9986364"/>
              <a:gd name="connsiteY3" fmla="*/ 4920343 h 4920343"/>
              <a:gd name="connsiteX4" fmla="*/ 570 w 9986364"/>
              <a:gd name="connsiteY4" fmla="*/ 4920343 h 4920343"/>
              <a:gd name="connsiteX5" fmla="*/ 570 w 9986364"/>
              <a:gd name="connsiteY5" fmla="*/ 4119525 h 4920343"/>
              <a:gd name="connsiteX0" fmla="*/ 60 w 9986364"/>
              <a:gd name="connsiteY0" fmla="*/ 1847740 h 4920343"/>
              <a:gd name="connsiteX1" fmla="*/ 570 w 9986364"/>
              <a:gd name="connsiteY1" fmla="*/ 0 h 4920343"/>
              <a:gd name="connsiteX2" fmla="*/ 9986364 w 9986364"/>
              <a:gd name="connsiteY2" fmla="*/ 0 h 4920343"/>
              <a:gd name="connsiteX3" fmla="*/ 9986364 w 9986364"/>
              <a:gd name="connsiteY3" fmla="*/ 4920343 h 4920343"/>
              <a:gd name="connsiteX4" fmla="*/ 570 w 9986364"/>
              <a:gd name="connsiteY4" fmla="*/ 4920343 h 4920343"/>
              <a:gd name="connsiteX5" fmla="*/ 570 w 9986364"/>
              <a:gd name="connsiteY5" fmla="*/ 4119525 h 4920343"/>
              <a:gd name="connsiteX0" fmla="*/ 11626 w 9985937"/>
              <a:gd name="connsiteY0" fmla="*/ 1797498 h 4920343"/>
              <a:gd name="connsiteX1" fmla="*/ 143 w 9985937"/>
              <a:gd name="connsiteY1" fmla="*/ 0 h 4920343"/>
              <a:gd name="connsiteX2" fmla="*/ 9985937 w 9985937"/>
              <a:gd name="connsiteY2" fmla="*/ 0 h 4920343"/>
              <a:gd name="connsiteX3" fmla="*/ 9985937 w 9985937"/>
              <a:gd name="connsiteY3" fmla="*/ 4920343 h 4920343"/>
              <a:gd name="connsiteX4" fmla="*/ 143 w 9985937"/>
              <a:gd name="connsiteY4" fmla="*/ 4920343 h 4920343"/>
              <a:gd name="connsiteX5" fmla="*/ 143 w 9985937"/>
              <a:gd name="connsiteY5" fmla="*/ 4119525 h 4920343"/>
              <a:gd name="connsiteX0" fmla="*/ 62 w 9986364"/>
              <a:gd name="connsiteY0" fmla="*/ 1779914 h 4920343"/>
              <a:gd name="connsiteX1" fmla="*/ 570 w 9986364"/>
              <a:gd name="connsiteY1" fmla="*/ 0 h 4920343"/>
              <a:gd name="connsiteX2" fmla="*/ 9986364 w 9986364"/>
              <a:gd name="connsiteY2" fmla="*/ 0 h 4920343"/>
              <a:gd name="connsiteX3" fmla="*/ 9986364 w 9986364"/>
              <a:gd name="connsiteY3" fmla="*/ 4920343 h 4920343"/>
              <a:gd name="connsiteX4" fmla="*/ 570 w 9986364"/>
              <a:gd name="connsiteY4" fmla="*/ 4920343 h 4920343"/>
              <a:gd name="connsiteX5" fmla="*/ 570 w 9986364"/>
              <a:gd name="connsiteY5" fmla="*/ 4119525 h 4920343"/>
              <a:gd name="connsiteX0" fmla="*/ 17584 w 9985899"/>
              <a:gd name="connsiteY0" fmla="*/ 1779914 h 4920343"/>
              <a:gd name="connsiteX1" fmla="*/ 105 w 9985899"/>
              <a:gd name="connsiteY1" fmla="*/ 0 h 4920343"/>
              <a:gd name="connsiteX2" fmla="*/ 9985899 w 9985899"/>
              <a:gd name="connsiteY2" fmla="*/ 0 h 4920343"/>
              <a:gd name="connsiteX3" fmla="*/ 9985899 w 9985899"/>
              <a:gd name="connsiteY3" fmla="*/ 4920343 h 4920343"/>
              <a:gd name="connsiteX4" fmla="*/ 105 w 9985899"/>
              <a:gd name="connsiteY4" fmla="*/ 4920343 h 4920343"/>
              <a:gd name="connsiteX5" fmla="*/ 105 w 9985899"/>
              <a:gd name="connsiteY5" fmla="*/ 4119525 h 49203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985899" h="4920343">
                <a:moveTo>
                  <a:pt x="17584" y="1779914"/>
                </a:moveTo>
                <a:cubicBezTo>
                  <a:pt x="19329" y="1231523"/>
                  <a:pt x="-1640" y="548391"/>
                  <a:pt x="105" y="0"/>
                </a:cubicBezTo>
                <a:lnTo>
                  <a:pt x="9985899" y="0"/>
                </a:lnTo>
                <a:lnTo>
                  <a:pt x="9985899" y="4920343"/>
                </a:lnTo>
                <a:lnTo>
                  <a:pt x="105" y="4920343"/>
                </a:lnTo>
                <a:lnTo>
                  <a:pt x="105" y="4119525"/>
                </a:lnTo>
              </a:path>
            </a:pathLst>
          </a:custGeom>
          <a:noFill/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3E2100DB-FFBA-1766-BEA8-93170CC009F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85889" y="964922"/>
            <a:ext cx="4667259" cy="2155419"/>
          </a:xfrm>
          <a:noFill/>
        </p:spPr>
        <p:txBody>
          <a:bodyPr anchor="ctr">
            <a:normAutofit/>
          </a:bodyPr>
          <a:lstStyle/>
          <a:p>
            <a:r>
              <a:rPr lang="de-DE" sz="3500" dirty="0">
                <a:solidFill>
                  <a:srgbClr val="FFFFFF"/>
                </a:solidFill>
              </a:rPr>
              <a:t>Bilderquellen</a:t>
            </a:r>
            <a:endParaRPr lang="de-DE" dirty="0">
              <a:solidFill>
                <a:srgbClr val="FFFFFF"/>
              </a:solidFill>
            </a:endParaRP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1BA597F1-5653-F09F-4B40-52546C54576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440505" y="2144685"/>
            <a:ext cx="3931090" cy="3748394"/>
          </a:xfrm>
          <a:noFill/>
        </p:spPr>
        <p:txBody>
          <a:bodyPr anchor="b">
            <a:normAutofit lnSpcReduction="10000"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de-DE" sz="2300" dirty="0">
                <a:solidFill>
                  <a:srgbClr val="FFFFFF"/>
                </a:solidFill>
              </a:rPr>
              <a:t>Hintergrund 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de-DE" sz="1200" dirty="0">
                <a:solidFill>
                  <a:srgbClr val="FFFFFF"/>
                </a:solidFill>
              </a:rPr>
              <a:t>https://www.futurezone.de/science/article233127771/welche-farbe-hat-eigentlich-das-universum.html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de-DE" sz="2300" dirty="0">
                <a:solidFill>
                  <a:srgbClr val="FFFFFF"/>
                </a:solidFill>
              </a:rPr>
              <a:t>Supernova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de-DE" sz="1100" dirty="0">
                <a:solidFill>
                  <a:srgbClr val="FFFFFF"/>
                </a:solidFill>
              </a:rPr>
              <a:t>https://www.starobserver.org/2024/02/27/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de-DE" sz="2300" dirty="0">
                <a:solidFill>
                  <a:srgbClr val="FFFFFF"/>
                </a:solidFill>
              </a:rPr>
              <a:t>Galaxie 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de-DE" sz="1200" dirty="0">
                <a:solidFill>
                  <a:srgbClr val="FFFFFF"/>
                </a:solidFill>
              </a:rPr>
              <a:t>https://www.businessinsider.de/wissenschaft/forscher-haben-gerade-hunderttausende-neue-galaxien-entdeckt-2019-2/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de-DE" sz="2300" dirty="0">
                <a:solidFill>
                  <a:srgbClr val="FFFFFF"/>
                </a:solidFill>
              </a:rPr>
              <a:t>Schwarzes Loch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de-DE" sz="1100" dirty="0">
                <a:solidFill>
                  <a:srgbClr val="FFFFFF"/>
                </a:solidFill>
              </a:rPr>
              <a:t> https://www.weltderphysik.de/gebiet/universum/schwarze-loecher/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de-DE" sz="2300" dirty="0">
                <a:solidFill>
                  <a:srgbClr val="FFFFFF"/>
                </a:solidFill>
              </a:rPr>
              <a:t>Gruppenpuzzle 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de-DE" sz="1100" dirty="0">
                <a:solidFill>
                  <a:srgbClr val="FFFFFF"/>
                </a:solidFill>
              </a:rPr>
              <a:t>https://de.wikipedia.org/wiki/Gruppenpuzzle</a:t>
            </a: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4CC7FC49-58AF-2D9A-3D0C-AB76DE8F3ACC}"/>
              </a:ext>
            </a:extLst>
          </p:cNvPr>
          <p:cNvSpPr txBox="1"/>
          <p:nvPr/>
        </p:nvSpPr>
        <p:spPr>
          <a:xfrm>
            <a:off x="11009796" y="6486787"/>
            <a:ext cx="165351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b="0" i="0" dirty="0">
                <a:solidFill>
                  <a:srgbClr val="FFFFFF"/>
                </a:solidFill>
                <a:effectLst/>
                <a:latin typeface="Google Sans"/>
              </a:rPr>
              <a:t>© </a:t>
            </a:r>
            <a:r>
              <a:rPr lang="de-DE" sz="1200" b="0" i="0" dirty="0">
                <a:solidFill>
                  <a:schemeClr val="bg1"/>
                </a:solidFill>
                <a:effectLst/>
                <a:latin typeface="open-sans"/>
              </a:rPr>
              <a:t>Getty Images</a:t>
            </a:r>
            <a:endParaRPr lang="de-DE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07955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6" name="Rectangle 17">
            <a:extLst>
              <a:ext uri="{FF2B5EF4-FFF2-40B4-BE49-F238E27FC236}">
                <a16:creationId xmlns:a16="http://schemas.microsoft.com/office/drawing/2014/main" id="{0623FB3B-24E7-5304-70D8-3CA40290222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19">
            <a:extLst>
              <a:ext uri="{FF2B5EF4-FFF2-40B4-BE49-F238E27FC236}">
                <a16:creationId xmlns:a16="http://schemas.microsoft.com/office/drawing/2014/main" id="{97081EE3-B6BE-9584-F5AF-E5F6484DA7A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0000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 descr="Ein kreiselnder Meteorit">
            <a:extLst>
              <a:ext uri="{FF2B5EF4-FFF2-40B4-BE49-F238E27FC236}">
                <a16:creationId xmlns:a16="http://schemas.microsoft.com/office/drawing/2014/main" id="{3E40212A-29E7-23D9-D9CE-2D8293553F7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60000"/>
          </a:blip>
          <a:srcRect b="13127"/>
          <a:stretch/>
        </p:blipFill>
        <p:spPr>
          <a:xfrm>
            <a:off x="-149" y="-5291"/>
            <a:ext cx="12192001" cy="6858000"/>
          </a:xfrm>
          <a:prstGeom prst="rect">
            <a:avLst/>
          </a:prstGeom>
        </p:spPr>
      </p:pic>
      <p:sp>
        <p:nvSpPr>
          <p:cNvPr id="28" name="Freeform: Shape 21">
            <a:extLst>
              <a:ext uri="{FF2B5EF4-FFF2-40B4-BE49-F238E27FC236}">
                <a16:creationId xmlns:a16="http://schemas.microsoft.com/office/drawing/2014/main" id="{4711BF64-C99B-2F90-ADA1-0C08F9BE839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52500" y="952500"/>
            <a:ext cx="10287000" cy="4953000"/>
          </a:xfrm>
          <a:custGeom>
            <a:avLst/>
            <a:gdLst>
              <a:gd name="connsiteX0" fmla="*/ 0 w 9985794"/>
              <a:gd name="connsiteY0" fmla="*/ 0 h 4920343"/>
              <a:gd name="connsiteX1" fmla="*/ 9985794 w 9985794"/>
              <a:gd name="connsiteY1" fmla="*/ 0 h 4920343"/>
              <a:gd name="connsiteX2" fmla="*/ 9985794 w 9985794"/>
              <a:gd name="connsiteY2" fmla="*/ 4920343 h 4920343"/>
              <a:gd name="connsiteX3" fmla="*/ 0 w 9985794"/>
              <a:gd name="connsiteY3" fmla="*/ 4920343 h 4920343"/>
              <a:gd name="connsiteX4" fmla="*/ 0 w 9985794"/>
              <a:gd name="connsiteY4" fmla="*/ 4119525 h 4920343"/>
              <a:gd name="connsiteX5" fmla="*/ 4905554 w 9985794"/>
              <a:gd name="connsiteY5" fmla="*/ 4119525 h 4920343"/>
              <a:gd name="connsiteX6" fmla="*/ 4905554 w 9985794"/>
              <a:gd name="connsiteY6" fmla="*/ 1451087 h 4920343"/>
              <a:gd name="connsiteX7" fmla="*/ 0 w 9985794"/>
              <a:gd name="connsiteY7" fmla="*/ 1451087 h 4920343"/>
              <a:gd name="connsiteX0" fmla="*/ 4905554 w 9985794"/>
              <a:gd name="connsiteY0" fmla="*/ 4119525 h 4920343"/>
              <a:gd name="connsiteX1" fmla="*/ 4905554 w 9985794"/>
              <a:gd name="connsiteY1" fmla="*/ 1451087 h 4920343"/>
              <a:gd name="connsiteX2" fmla="*/ 0 w 9985794"/>
              <a:gd name="connsiteY2" fmla="*/ 1451087 h 4920343"/>
              <a:gd name="connsiteX3" fmla="*/ 0 w 9985794"/>
              <a:gd name="connsiteY3" fmla="*/ 0 h 4920343"/>
              <a:gd name="connsiteX4" fmla="*/ 9985794 w 9985794"/>
              <a:gd name="connsiteY4" fmla="*/ 0 h 4920343"/>
              <a:gd name="connsiteX5" fmla="*/ 9985794 w 9985794"/>
              <a:gd name="connsiteY5" fmla="*/ 4920343 h 4920343"/>
              <a:gd name="connsiteX6" fmla="*/ 0 w 9985794"/>
              <a:gd name="connsiteY6" fmla="*/ 4920343 h 4920343"/>
              <a:gd name="connsiteX7" fmla="*/ 0 w 9985794"/>
              <a:gd name="connsiteY7" fmla="*/ 4119525 h 4920343"/>
              <a:gd name="connsiteX8" fmla="*/ 4996994 w 9985794"/>
              <a:gd name="connsiteY8" fmla="*/ 4210965 h 4920343"/>
              <a:gd name="connsiteX0" fmla="*/ 4905554 w 9985794"/>
              <a:gd name="connsiteY0" fmla="*/ 4119525 h 4920343"/>
              <a:gd name="connsiteX1" fmla="*/ 4905554 w 9985794"/>
              <a:gd name="connsiteY1" fmla="*/ 1451087 h 4920343"/>
              <a:gd name="connsiteX2" fmla="*/ 0 w 9985794"/>
              <a:gd name="connsiteY2" fmla="*/ 1451087 h 4920343"/>
              <a:gd name="connsiteX3" fmla="*/ 0 w 9985794"/>
              <a:gd name="connsiteY3" fmla="*/ 0 h 4920343"/>
              <a:gd name="connsiteX4" fmla="*/ 9985794 w 9985794"/>
              <a:gd name="connsiteY4" fmla="*/ 0 h 4920343"/>
              <a:gd name="connsiteX5" fmla="*/ 9985794 w 9985794"/>
              <a:gd name="connsiteY5" fmla="*/ 4920343 h 4920343"/>
              <a:gd name="connsiteX6" fmla="*/ 0 w 9985794"/>
              <a:gd name="connsiteY6" fmla="*/ 4920343 h 4920343"/>
              <a:gd name="connsiteX7" fmla="*/ 0 w 9985794"/>
              <a:gd name="connsiteY7" fmla="*/ 4119525 h 4920343"/>
              <a:gd name="connsiteX0" fmla="*/ 4905554 w 9985794"/>
              <a:gd name="connsiteY0" fmla="*/ 1451087 h 4920343"/>
              <a:gd name="connsiteX1" fmla="*/ 0 w 9985794"/>
              <a:gd name="connsiteY1" fmla="*/ 1451087 h 4920343"/>
              <a:gd name="connsiteX2" fmla="*/ 0 w 9985794"/>
              <a:gd name="connsiteY2" fmla="*/ 0 h 4920343"/>
              <a:gd name="connsiteX3" fmla="*/ 9985794 w 9985794"/>
              <a:gd name="connsiteY3" fmla="*/ 0 h 4920343"/>
              <a:gd name="connsiteX4" fmla="*/ 9985794 w 9985794"/>
              <a:gd name="connsiteY4" fmla="*/ 4920343 h 4920343"/>
              <a:gd name="connsiteX5" fmla="*/ 0 w 9985794"/>
              <a:gd name="connsiteY5" fmla="*/ 4920343 h 4920343"/>
              <a:gd name="connsiteX6" fmla="*/ 0 w 9985794"/>
              <a:gd name="connsiteY6" fmla="*/ 4119525 h 4920343"/>
              <a:gd name="connsiteX0" fmla="*/ 0 w 9985794"/>
              <a:gd name="connsiteY0" fmla="*/ 1451087 h 4920343"/>
              <a:gd name="connsiteX1" fmla="*/ 0 w 9985794"/>
              <a:gd name="connsiteY1" fmla="*/ 0 h 4920343"/>
              <a:gd name="connsiteX2" fmla="*/ 9985794 w 9985794"/>
              <a:gd name="connsiteY2" fmla="*/ 0 h 4920343"/>
              <a:gd name="connsiteX3" fmla="*/ 9985794 w 9985794"/>
              <a:gd name="connsiteY3" fmla="*/ 4920343 h 4920343"/>
              <a:gd name="connsiteX4" fmla="*/ 0 w 9985794"/>
              <a:gd name="connsiteY4" fmla="*/ 4920343 h 4920343"/>
              <a:gd name="connsiteX5" fmla="*/ 0 w 9985794"/>
              <a:gd name="connsiteY5" fmla="*/ 4119525 h 49203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985794" h="4920343">
                <a:moveTo>
                  <a:pt x="0" y="1451087"/>
                </a:moveTo>
                <a:lnTo>
                  <a:pt x="0" y="0"/>
                </a:lnTo>
                <a:lnTo>
                  <a:pt x="9985794" y="0"/>
                </a:lnTo>
                <a:lnTo>
                  <a:pt x="9985794" y="4920343"/>
                </a:lnTo>
                <a:lnTo>
                  <a:pt x="0" y="4920343"/>
                </a:lnTo>
                <a:lnTo>
                  <a:pt x="0" y="4119525"/>
                </a:lnTo>
              </a:path>
            </a:pathLst>
          </a:custGeom>
          <a:noFill/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3E2100DB-FFBA-1766-BEA8-93170CC009F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76882" y="2398143"/>
            <a:ext cx="5143500" cy="2116348"/>
          </a:xfrm>
          <a:noFill/>
        </p:spPr>
        <p:txBody>
          <a:bodyPr anchor="b">
            <a:normAutofit/>
          </a:bodyPr>
          <a:lstStyle/>
          <a:p>
            <a:r>
              <a:rPr lang="de-DE" dirty="0">
                <a:solidFill>
                  <a:srgbClr val="FFFFFF"/>
                </a:solidFill>
              </a:rPr>
              <a:t>Themen in der modernen Physik 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1BA597F1-5653-F09F-4B40-52546C54576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76882" y="4514492"/>
            <a:ext cx="4709518" cy="753372"/>
          </a:xfrm>
          <a:noFill/>
        </p:spPr>
        <p:txBody>
          <a:bodyPr anchor="t">
            <a:normAutofit/>
          </a:bodyPr>
          <a:lstStyle/>
          <a:p>
            <a:r>
              <a:rPr lang="de-DE" dirty="0">
                <a:solidFill>
                  <a:srgbClr val="FFFFFF"/>
                </a:solidFill>
              </a:rPr>
              <a:t>Astronomie </a:t>
            </a: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255E94FB-B116-039F-94C3-D91C7CE0B69C}"/>
              </a:ext>
            </a:extLst>
          </p:cNvPr>
          <p:cNvSpPr txBox="1"/>
          <p:nvPr/>
        </p:nvSpPr>
        <p:spPr>
          <a:xfrm>
            <a:off x="11009796" y="6557793"/>
            <a:ext cx="165351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b="0" i="0" dirty="0">
                <a:solidFill>
                  <a:srgbClr val="FFFFFF"/>
                </a:solidFill>
                <a:effectLst/>
                <a:latin typeface="Google Sans"/>
              </a:rPr>
              <a:t>© </a:t>
            </a:r>
            <a:r>
              <a:rPr lang="de-DE" sz="1200" b="0" i="0" dirty="0">
                <a:solidFill>
                  <a:schemeClr val="bg1"/>
                </a:solidFill>
                <a:effectLst/>
                <a:latin typeface="open-sans"/>
              </a:rPr>
              <a:t>Getty Images</a:t>
            </a:r>
            <a:endParaRPr lang="de-DE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27426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3" name="Rectangle 32">
            <a:extLst>
              <a:ext uri="{FF2B5EF4-FFF2-40B4-BE49-F238E27FC236}">
                <a16:creationId xmlns:a16="http://schemas.microsoft.com/office/drawing/2014/main" id="{65735658-270A-8D75-091E-AFB444A3D6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 descr="Ein kreiselnder Meteorit">
            <a:extLst>
              <a:ext uri="{FF2B5EF4-FFF2-40B4-BE49-F238E27FC236}">
                <a16:creationId xmlns:a16="http://schemas.microsoft.com/office/drawing/2014/main" id="{3E40212A-29E7-23D9-D9CE-2D8293553F7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b="13128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35" name="Rectangle 34">
            <a:extLst>
              <a:ext uri="{FF2B5EF4-FFF2-40B4-BE49-F238E27FC236}">
                <a16:creationId xmlns:a16="http://schemas.microsoft.com/office/drawing/2014/main" id="{D385C18C-C6E1-BF2C-1367-FB73BE50187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385763" y="-385762"/>
            <a:ext cx="6857999" cy="7629524"/>
          </a:xfrm>
          <a:prstGeom prst="rect">
            <a:avLst/>
          </a:prstGeom>
          <a:gradFill flip="none" rotWithShape="1">
            <a:gsLst>
              <a:gs pos="0">
                <a:srgbClr val="000000">
                  <a:alpha val="56000"/>
                </a:srgbClr>
              </a:gs>
              <a:gs pos="100000">
                <a:srgbClr val="000000">
                  <a:alpha val="0"/>
                </a:srgbClr>
              </a:gs>
              <a:gs pos="56000">
                <a:srgbClr val="000000">
                  <a:alpha val="37000"/>
                </a:srgb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37" name="Freeform: Shape 36">
            <a:extLst>
              <a:ext uri="{FF2B5EF4-FFF2-40B4-BE49-F238E27FC236}">
                <a16:creationId xmlns:a16="http://schemas.microsoft.com/office/drawing/2014/main" id="{4711BF64-C99B-2F90-ADA1-0C08F9BE839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952500" y="964922"/>
            <a:ext cx="4539955" cy="4943507"/>
          </a:xfrm>
          <a:custGeom>
            <a:avLst/>
            <a:gdLst>
              <a:gd name="connsiteX0" fmla="*/ 0 w 9985794"/>
              <a:gd name="connsiteY0" fmla="*/ 0 h 4920343"/>
              <a:gd name="connsiteX1" fmla="*/ 9985794 w 9985794"/>
              <a:gd name="connsiteY1" fmla="*/ 0 h 4920343"/>
              <a:gd name="connsiteX2" fmla="*/ 9985794 w 9985794"/>
              <a:gd name="connsiteY2" fmla="*/ 4920343 h 4920343"/>
              <a:gd name="connsiteX3" fmla="*/ 0 w 9985794"/>
              <a:gd name="connsiteY3" fmla="*/ 4920343 h 4920343"/>
              <a:gd name="connsiteX4" fmla="*/ 0 w 9985794"/>
              <a:gd name="connsiteY4" fmla="*/ 4119525 h 4920343"/>
              <a:gd name="connsiteX5" fmla="*/ 4905554 w 9985794"/>
              <a:gd name="connsiteY5" fmla="*/ 4119525 h 4920343"/>
              <a:gd name="connsiteX6" fmla="*/ 4905554 w 9985794"/>
              <a:gd name="connsiteY6" fmla="*/ 1451087 h 4920343"/>
              <a:gd name="connsiteX7" fmla="*/ 0 w 9985794"/>
              <a:gd name="connsiteY7" fmla="*/ 1451087 h 4920343"/>
              <a:gd name="connsiteX0" fmla="*/ 4905554 w 9985794"/>
              <a:gd name="connsiteY0" fmla="*/ 4119525 h 4920343"/>
              <a:gd name="connsiteX1" fmla="*/ 4905554 w 9985794"/>
              <a:gd name="connsiteY1" fmla="*/ 1451087 h 4920343"/>
              <a:gd name="connsiteX2" fmla="*/ 0 w 9985794"/>
              <a:gd name="connsiteY2" fmla="*/ 1451087 h 4920343"/>
              <a:gd name="connsiteX3" fmla="*/ 0 w 9985794"/>
              <a:gd name="connsiteY3" fmla="*/ 0 h 4920343"/>
              <a:gd name="connsiteX4" fmla="*/ 9985794 w 9985794"/>
              <a:gd name="connsiteY4" fmla="*/ 0 h 4920343"/>
              <a:gd name="connsiteX5" fmla="*/ 9985794 w 9985794"/>
              <a:gd name="connsiteY5" fmla="*/ 4920343 h 4920343"/>
              <a:gd name="connsiteX6" fmla="*/ 0 w 9985794"/>
              <a:gd name="connsiteY6" fmla="*/ 4920343 h 4920343"/>
              <a:gd name="connsiteX7" fmla="*/ 0 w 9985794"/>
              <a:gd name="connsiteY7" fmla="*/ 4119525 h 4920343"/>
              <a:gd name="connsiteX8" fmla="*/ 4996994 w 9985794"/>
              <a:gd name="connsiteY8" fmla="*/ 4210965 h 4920343"/>
              <a:gd name="connsiteX0" fmla="*/ 4905554 w 9985794"/>
              <a:gd name="connsiteY0" fmla="*/ 4119525 h 4920343"/>
              <a:gd name="connsiteX1" fmla="*/ 4905554 w 9985794"/>
              <a:gd name="connsiteY1" fmla="*/ 1451087 h 4920343"/>
              <a:gd name="connsiteX2" fmla="*/ 0 w 9985794"/>
              <a:gd name="connsiteY2" fmla="*/ 1451087 h 4920343"/>
              <a:gd name="connsiteX3" fmla="*/ 0 w 9985794"/>
              <a:gd name="connsiteY3" fmla="*/ 0 h 4920343"/>
              <a:gd name="connsiteX4" fmla="*/ 9985794 w 9985794"/>
              <a:gd name="connsiteY4" fmla="*/ 0 h 4920343"/>
              <a:gd name="connsiteX5" fmla="*/ 9985794 w 9985794"/>
              <a:gd name="connsiteY5" fmla="*/ 4920343 h 4920343"/>
              <a:gd name="connsiteX6" fmla="*/ 0 w 9985794"/>
              <a:gd name="connsiteY6" fmla="*/ 4920343 h 4920343"/>
              <a:gd name="connsiteX7" fmla="*/ 0 w 9985794"/>
              <a:gd name="connsiteY7" fmla="*/ 4119525 h 4920343"/>
              <a:gd name="connsiteX0" fmla="*/ 4905554 w 9985794"/>
              <a:gd name="connsiteY0" fmla="*/ 1451087 h 4920343"/>
              <a:gd name="connsiteX1" fmla="*/ 0 w 9985794"/>
              <a:gd name="connsiteY1" fmla="*/ 1451087 h 4920343"/>
              <a:gd name="connsiteX2" fmla="*/ 0 w 9985794"/>
              <a:gd name="connsiteY2" fmla="*/ 0 h 4920343"/>
              <a:gd name="connsiteX3" fmla="*/ 9985794 w 9985794"/>
              <a:gd name="connsiteY3" fmla="*/ 0 h 4920343"/>
              <a:gd name="connsiteX4" fmla="*/ 9985794 w 9985794"/>
              <a:gd name="connsiteY4" fmla="*/ 4920343 h 4920343"/>
              <a:gd name="connsiteX5" fmla="*/ 0 w 9985794"/>
              <a:gd name="connsiteY5" fmla="*/ 4920343 h 4920343"/>
              <a:gd name="connsiteX6" fmla="*/ 0 w 9985794"/>
              <a:gd name="connsiteY6" fmla="*/ 4119525 h 4920343"/>
              <a:gd name="connsiteX0" fmla="*/ 0 w 9985794"/>
              <a:gd name="connsiteY0" fmla="*/ 1451087 h 4920343"/>
              <a:gd name="connsiteX1" fmla="*/ 0 w 9985794"/>
              <a:gd name="connsiteY1" fmla="*/ 0 h 4920343"/>
              <a:gd name="connsiteX2" fmla="*/ 9985794 w 9985794"/>
              <a:gd name="connsiteY2" fmla="*/ 0 h 4920343"/>
              <a:gd name="connsiteX3" fmla="*/ 9985794 w 9985794"/>
              <a:gd name="connsiteY3" fmla="*/ 4920343 h 4920343"/>
              <a:gd name="connsiteX4" fmla="*/ 0 w 9985794"/>
              <a:gd name="connsiteY4" fmla="*/ 4920343 h 4920343"/>
              <a:gd name="connsiteX5" fmla="*/ 0 w 9985794"/>
              <a:gd name="connsiteY5" fmla="*/ 4119525 h 4920343"/>
              <a:gd name="connsiteX0" fmla="*/ 0 w 10019371"/>
              <a:gd name="connsiteY0" fmla="*/ 1655069 h 4920343"/>
              <a:gd name="connsiteX1" fmla="*/ 33577 w 10019371"/>
              <a:gd name="connsiteY1" fmla="*/ 0 h 4920343"/>
              <a:gd name="connsiteX2" fmla="*/ 10019371 w 10019371"/>
              <a:gd name="connsiteY2" fmla="*/ 0 h 4920343"/>
              <a:gd name="connsiteX3" fmla="*/ 10019371 w 10019371"/>
              <a:gd name="connsiteY3" fmla="*/ 4920343 h 4920343"/>
              <a:gd name="connsiteX4" fmla="*/ 33577 w 10019371"/>
              <a:gd name="connsiteY4" fmla="*/ 4920343 h 4920343"/>
              <a:gd name="connsiteX5" fmla="*/ 33577 w 10019371"/>
              <a:gd name="connsiteY5" fmla="*/ 4119525 h 4920343"/>
              <a:gd name="connsiteX0" fmla="*/ 0 w 9991028"/>
              <a:gd name="connsiteY0" fmla="*/ 1645173 h 4920343"/>
              <a:gd name="connsiteX1" fmla="*/ 5234 w 9991028"/>
              <a:gd name="connsiteY1" fmla="*/ 0 h 4920343"/>
              <a:gd name="connsiteX2" fmla="*/ 9991028 w 9991028"/>
              <a:gd name="connsiteY2" fmla="*/ 0 h 4920343"/>
              <a:gd name="connsiteX3" fmla="*/ 9991028 w 9991028"/>
              <a:gd name="connsiteY3" fmla="*/ 4920343 h 4920343"/>
              <a:gd name="connsiteX4" fmla="*/ 5234 w 9991028"/>
              <a:gd name="connsiteY4" fmla="*/ 4920343 h 4920343"/>
              <a:gd name="connsiteX5" fmla="*/ 5234 w 9991028"/>
              <a:gd name="connsiteY5" fmla="*/ 4119525 h 4920343"/>
              <a:gd name="connsiteX0" fmla="*/ 59 w 9986364"/>
              <a:gd name="connsiteY0" fmla="*/ 1639236 h 4920343"/>
              <a:gd name="connsiteX1" fmla="*/ 570 w 9986364"/>
              <a:gd name="connsiteY1" fmla="*/ 0 h 4920343"/>
              <a:gd name="connsiteX2" fmla="*/ 9986364 w 9986364"/>
              <a:gd name="connsiteY2" fmla="*/ 0 h 4920343"/>
              <a:gd name="connsiteX3" fmla="*/ 9986364 w 9986364"/>
              <a:gd name="connsiteY3" fmla="*/ 4920343 h 4920343"/>
              <a:gd name="connsiteX4" fmla="*/ 570 w 9986364"/>
              <a:gd name="connsiteY4" fmla="*/ 4920343 h 4920343"/>
              <a:gd name="connsiteX5" fmla="*/ 570 w 9986364"/>
              <a:gd name="connsiteY5" fmla="*/ 4119525 h 4920343"/>
              <a:gd name="connsiteX0" fmla="*/ 60 w 9986364"/>
              <a:gd name="connsiteY0" fmla="*/ 1847740 h 4920343"/>
              <a:gd name="connsiteX1" fmla="*/ 570 w 9986364"/>
              <a:gd name="connsiteY1" fmla="*/ 0 h 4920343"/>
              <a:gd name="connsiteX2" fmla="*/ 9986364 w 9986364"/>
              <a:gd name="connsiteY2" fmla="*/ 0 h 4920343"/>
              <a:gd name="connsiteX3" fmla="*/ 9986364 w 9986364"/>
              <a:gd name="connsiteY3" fmla="*/ 4920343 h 4920343"/>
              <a:gd name="connsiteX4" fmla="*/ 570 w 9986364"/>
              <a:gd name="connsiteY4" fmla="*/ 4920343 h 4920343"/>
              <a:gd name="connsiteX5" fmla="*/ 570 w 9986364"/>
              <a:gd name="connsiteY5" fmla="*/ 4119525 h 4920343"/>
              <a:gd name="connsiteX0" fmla="*/ 11626 w 9985937"/>
              <a:gd name="connsiteY0" fmla="*/ 1797498 h 4920343"/>
              <a:gd name="connsiteX1" fmla="*/ 143 w 9985937"/>
              <a:gd name="connsiteY1" fmla="*/ 0 h 4920343"/>
              <a:gd name="connsiteX2" fmla="*/ 9985937 w 9985937"/>
              <a:gd name="connsiteY2" fmla="*/ 0 h 4920343"/>
              <a:gd name="connsiteX3" fmla="*/ 9985937 w 9985937"/>
              <a:gd name="connsiteY3" fmla="*/ 4920343 h 4920343"/>
              <a:gd name="connsiteX4" fmla="*/ 143 w 9985937"/>
              <a:gd name="connsiteY4" fmla="*/ 4920343 h 4920343"/>
              <a:gd name="connsiteX5" fmla="*/ 143 w 9985937"/>
              <a:gd name="connsiteY5" fmla="*/ 4119525 h 4920343"/>
              <a:gd name="connsiteX0" fmla="*/ 62 w 9986364"/>
              <a:gd name="connsiteY0" fmla="*/ 1779914 h 4920343"/>
              <a:gd name="connsiteX1" fmla="*/ 570 w 9986364"/>
              <a:gd name="connsiteY1" fmla="*/ 0 h 4920343"/>
              <a:gd name="connsiteX2" fmla="*/ 9986364 w 9986364"/>
              <a:gd name="connsiteY2" fmla="*/ 0 h 4920343"/>
              <a:gd name="connsiteX3" fmla="*/ 9986364 w 9986364"/>
              <a:gd name="connsiteY3" fmla="*/ 4920343 h 4920343"/>
              <a:gd name="connsiteX4" fmla="*/ 570 w 9986364"/>
              <a:gd name="connsiteY4" fmla="*/ 4920343 h 4920343"/>
              <a:gd name="connsiteX5" fmla="*/ 570 w 9986364"/>
              <a:gd name="connsiteY5" fmla="*/ 4119525 h 4920343"/>
              <a:gd name="connsiteX0" fmla="*/ 17584 w 9985899"/>
              <a:gd name="connsiteY0" fmla="*/ 1779914 h 4920343"/>
              <a:gd name="connsiteX1" fmla="*/ 105 w 9985899"/>
              <a:gd name="connsiteY1" fmla="*/ 0 h 4920343"/>
              <a:gd name="connsiteX2" fmla="*/ 9985899 w 9985899"/>
              <a:gd name="connsiteY2" fmla="*/ 0 h 4920343"/>
              <a:gd name="connsiteX3" fmla="*/ 9985899 w 9985899"/>
              <a:gd name="connsiteY3" fmla="*/ 4920343 h 4920343"/>
              <a:gd name="connsiteX4" fmla="*/ 105 w 9985899"/>
              <a:gd name="connsiteY4" fmla="*/ 4920343 h 4920343"/>
              <a:gd name="connsiteX5" fmla="*/ 105 w 9985899"/>
              <a:gd name="connsiteY5" fmla="*/ 4119525 h 49203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985899" h="4920343">
                <a:moveTo>
                  <a:pt x="17584" y="1779914"/>
                </a:moveTo>
                <a:cubicBezTo>
                  <a:pt x="19329" y="1231523"/>
                  <a:pt x="-1640" y="548391"/>
                  <a:pt x="105" y="0"/>
                </a:cubicBezTo>
                <a:lnTo>
                  <a:pt x="9985899" y="0"/>
                </a:lnTo>
                <a:lnTo>
                  <a:pt x="9985899" y="4920343"/>
                </a:lnTo>
                <a:lnTo>
                  <a:pt x="105" y="4920343"/>
                </a:lnTo>
                <a:lnTo>
                  <a:pt x="105" y="4119525"/>
                </a:lnTo>
              </a:path>
            </a:pathLst>
          </a:custGeom>
          <a:noFill/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3E2100DB-FFBA-1766-BEA8-93170CC009F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85890" y="964922"/>
            <a:ext cx="3931090" cy="2155419"/>
          </a:xfrm>
          <a:noFill/>
        </p:spPr>
        <p:txBody>
          <a:bodyPr anchor="ctr">
            <a:normAutofit/>
          </a:bodyPr>
          <a:lstStyle/>
          <a:p>
            <a:r>
              <a:rPr lang="de-DE" sz="3500" dirty="0">
                <a:solidFill>
                  <a:srgbClr val="FFFFFF"/>
                </a:solidFill>
              </a:rPr>
              <a:t>Ablauf</a:t>
            </a:r>
            <a:r>
              <a:rPr lang="de-DE" dirty="0">
                <a:solidFill>
                  <a:srgbClr val="FFFFFF"/>
                </a:solidFill>
              </a:rPr>
              <a:t> 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1BA597F1-5653-F09F-4B40-52546C54576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440505" y="2349305"/>
            <a:ext cx="3931090" cy="3071723"/>
          </a:xfrm>
          <a:noFill/>
        </p:spPr>
        <p:txBody>
          <a:bodyPr anchor="b">
            <a:normAutofit/>
          </a:bodyPr>
          <a:lstStyle/>
          <a:p>
            <a:pPr marL="342900" indent="-342900">
              <a:lnSpc>
                <a:spcPct val="110000"/>
              </a:lnSpc>
              <a:buAutoNum type="arabicPeriod"/>
            </a:pPr>
            <a:r>
              <a:rPr lang="de-DE" sz="3000" dirty="0">
                <a:solidFill>
                  <a:srgbClr val="FFFFFF"/>
                </a:solidFill>
              </a:rPr>
              <a:t> Gruppenpuzzle </a:t>
            </a:r>
          </a:p>
          <a:p>
            <a:pPr marL="342900" indent="-342900">
              <a:lnSpc>
                <a:spcPct val="110000"/>
              </a:lnSpc>
              <a:buAutoNum type="arabicPeriod"/>
            </a:pPr>
            <a:r>
              <a:rPr lang="de-DE" sz="3000" dirty="0">
                <a:solidFill>
                  <a:srgbClr val="FFFFFF"/>
                </a:solidFill>
              </a:rPr>
              <a:t> Statements </a:t>
            </a:r>
          </a:p>
          <a:p>
            <a:pPr marL="342900" indent="-342900">
              <a:lnSpc>
                <a:spcPct val="110000"/>
              </a:lnSpc>
              <a:buAutoNum type="arabicPeriod"/>
            </a:pPr>
            <a:r>
              <a:rPr lang="de-DE" sz="3000" dirty="0">
                <a:solidFill>
                  <a:srgbClr val="FFFFFF"/>
                </a:solidFill>
              </a:rPr>
              <a:t> Abschluss</a:t>
            </a:r>
          </a:p>
          <a:p>
            <a:pPr marL="342900" indent="-342900">
              <a:lnSpc>
                <a:spcPct val="110000"/>
              </a:lnSpc>
              <a:buAutoNum type="arabicPeriod"/>
            </a:pPr>
            <a:endParaRPr lang="de-DE" sz="2500" dirty="0">
              <a:solidFill>
                <a:srgbClr val="FFFFFF"/>
              </a:solidFill>
            </a:endParaRP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61497990-CAC1-64F8-D7B9-658FEACE9D3A}"/>
              </a:ext>
            </a:extLst>
          </p:cNvPr>
          <p:cNvSpPr txBox="1"/>
          <p:nvPr/>
        </p:nvSpPr>
        <p:spPr>
          <a:xfrm>
            <a:off x="11009796" y="6557793"/>
            <a:ext cx="165351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b="0" i="0" dirty="0">
                <a:solidFill>
                  <a:srgbClr val="FFFFFF"/>
                </a:solidFill>
                <a:effectLst/>
                <a:latin typeface="Google Sans"/>
              </a:rPr>
              <a:t>© </a:t>
            </a:r>
            <a:r>
              <a:rPr lang="de-DE" sz="1200" b="0" i="0" dirty="0">
                <a:solidFill>
                  <a:schemeClr val="bg1"/>
                </a:solidFill>
                <a:effectLst/>
                <a:latin typeface="open-sans"/>
              </a:rPr>
              <a:t>Getty Images</a:t>
            </a:r>
            <a:endParaRPr lang="de-DE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21069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3" name="Rectangle 32">
            <a:extLst>
              <a:ext uri="{FF2B5EF4-FFF2-40B4-BE49-F238E27FC236}">
                <a16:creationId xmlns:a16="http://schemas.microsoft.com/office/drawing/2014/main" id="{65735658-270A-8D75-091E-AFB444A3D6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 descr="Ein kreiselnder Meteorit">
            <a:extLst>
              <a:ext uri="{FF2B5EF4-FFF2-40B4-BE49-F238E27FC236}">
                <a16:creationId xmlns:a16="http://schemas.microsoft.com/office/drawing/2014/main" id="{3E40212A-29E7-23D9-D9CE-2D8293553F7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b="13128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35" name="Rectangle 34">
            <a:extLst>
              <a:ext uri="{FF2B5EF4-FFF2-40B4-BE49-F238E27FC236}">
                <a16:creationId xmlns:a16="http://schemas.microsoft.com/office/drawing/2014/main" id="{D385C18C-C6E1-BF2C-1367-FB73BE50187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385763" y="-385762"/>
            <a:ext cx="6857999" cy="7629524"/>
          </a:xfrm>
          <a:prstGeom prst="rect">
            <a:avLst/>
          </a:prstGeom>
          <a:gradFill flip="none" rotWithShape="1">
            <a:gsLst>
              <a:gs pos="0">
                <a:srgbClr val="000000">
                  <a:alpha val="56000"/>
                </a:srgbClr>
              </a:gs>
              <a:gs pos="100000">
                <a:srgbClr val="000000">
                  <a:alpha val="0"/>
                </a:srgbClr>
              </a:gs>
              <a:gs pos="56000">
                <a:srgbClr val="000000">
                  <a:alpha val="37000"/>
                </a:srgb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37" name="Freeform: Shape 36">
            <a:extLst>
              <a:ext uri="{FF2B5EF4-FFF2-40B4-BE49-F238E27FC236}">
                <a16:creationId xmlns:a16="http://schemas.microsoft.com/office/drawing/2014/main" id="{4711BF64-C99B-2F90-ADA1-0C08F9BE839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952500" y="964922"/>
            <a:ext cx="4539955" cy="4943507"/>
          </a:xfrm>
          <a:custGeom>
            <a:avLst/>
            <a:gdLst>
              <a:gd name="connsiteX0" fmla="*/ 0 w 9985794"/>
              <a:gd name="connsiteY0" fmla="*/ 0 h 4920343"/>
              <a:gd name="connsiteX1" fmla="*/ 9985794 w 9985794"/>
              <a:gd name="connsiteY1" fmla="*/ 0 h 4920343"/>
              <a:gd name="connsiteX2" fmla="*/ 9985794 w 9985794"/>
              <a:gd name="connsiteY2" fmla="*/ 4920343 h 4920343"/>
              <a:gd name="connsiteX3" fmla="*/ 0 w 9985794"/>
              <a:gd name="connsiteY3" fmla="*/ 4920343 h 4920343"/>
              <a:gd name="connsiteX4" fmla="*/ 0 w 9985794"/>
              <a:gd name="connsiteY4" fmla="*/ 4119525 h 4920343"/>
              <a:gd name="connsiteX5" fmla="*/ 4905554 w 9985794"/>
              <a:gd name="connsiteY5" fmla="*/ 4119525 h 4920343"/>
              <a:gd name="connsiteX6" fmla="*/ 4905554 w 9985794"/>
              <a:gd name="connsiteY6" fmla="*/ 1451087 h 4920343"/>
              <a:gd name="connsiteX7" fmla="*/ 0 w 9985794"/>
              <a:gd name="connsiteY7" fmla="*/ 1451087 h 4920343"/>
              <a:gd name="connsiteX0" fmla="*/ 4905554 w 9985794"/>
              <a:gd name="connsiteY0" fmla="*/ 4119525 h 4920343"/>
              <a:gd name="connsiteX1" fmla="*/ 4905554 w 9985794"/>
              <a:gd name="connsiteY1" fmla="*/ 1451087 h 4920343"/>
              <a:gd name="connsiteX2" fmla="*/ 0 w 9985794"/>
              <a:gd name="connsiteY2" fmla="*/ 1451087 h 4920343"/>
              <a:gd name="connsiteX3" fmla="*/ 0 w 9985794"/>
              <a:gd name="connsiteY3" fmla="*/ 0 h 4920343"/>
              <a:gd name="connsiteX4" fmla="*/ 9985794 w 9985794"/>
              <a:gd name="connsiteY4" fmla="*/ 0 h 4920343"/>
              <a:gd name="connsiteX5" fmla="*/ 9985794 w 9985794"/>
              <a:gd name="connsiteY5" fmla="*/ 4920343 h 4920343"/>
              <a:gd name="connsiteX6" fmla="*/ 0 w 9985794"/>
              <a:gd name="connsiteY6" fmla="*/ 4920343 h 4920343"/>
              <a:gd name="connsiteX7" fmla="*/ 0 w 9985794"/>
              <a:gd name="connsiteY7" fmla="*/ 4119525 h 4920343"/>
              <a:gd name="connsiteX8" fmla="*/ 4996994 w 9985794"/>
              <a:gd name="connsiteY8" fmla="*/ 4210965 h 4920343"/>
              <a:gd name="connsiteX0" fmla="*/ 4905554 w 9985794"/>
              <a:gd name="connsiteY0" fmla="*/ 4119525 h 4920343"/>
              <a:gd name="connsiteX1" fmla="*/ 4905554 w 9985794"/>
              <a:gd name="connsiteY1" fmla="*/ 1451087 h 4920343"/>
              <a:gd name="connsiteX2" fmla="*/ 0 w 9985794"/>
              <a:gd name="connsiteY2" fmla="*/ 1451087 h 4920343"/>
              <a:gd name="connsiteX3" fmla="*/ 0 w 9985794"/>
              <a:gd name="connsiteY3" fmla="*/ 0 h 4920343"/>
              <a:gd name="connsiteX4" fmla="*/ 9985794 w 9985794"/>
              <a:gd name="connsiteY4" fmla="*/ 0 h 4920343"/>
              <a:gd name="connsiteX5" fmla="*/ 9985794 w 9985794"/>
              <a:gd name="connsiteY5" fmla="*/ 4920343 h 4920343"/>
              <a:gd name="connsiteX6" fmla="*/ 0 w 9985794"/>
              <a:gd name="connsiteY6" fmla="*/ 4920343 h 4920343"/>
              <a:gd name="connsiteX7" fmla="*/ 0 w 9985794"/>
              <a:gd name="connsiteY7" fmla="*/ 4119525 h 4920343"/>
              <a:gd name="connsiteX0" fmla="*/ 4905554 w 9985794"/>
              <a:gd name="connsiteY0" fmla="*/ 1451087 h 4920343"/>
              <a:gd name="connsiteX1" fmla="*/ 0 w 9985794"/>
              <a:gd name="connsiteY1" fmla="*/ 1451087 h 4920343"/>
              <a:gd name="connsiteX2" fmla="*/ 0 w 9985794"/>
              <a:gd name="connsiteY2" fmla="*/ 0 h 4920343"/>
              <a:gd name="connsiteX3" fmla="*/ 9985794 w 9985794"/>
              <a:gd name="connsiteY3" fmla="*/ 0 h 4920343"/>
              <a:gd name="connsiteX4" fmla="*/ 9985794 w 9985794"/>
              <a:gd name="connsiteY4" fmla="*/ 4920343 h 4920343"/>
              <a:gd name="connsiteX5" fmla="*/ 0 w 9985794"/>
              <a:gd name="connsiteY5" fmla="*/ 4920343 h 4920343"/>
              <a:gd name="connsiteX6" fmla="*/ 0 w 9985794"/>
              <a:gd name="connsiteY6" fmla="*/ 4119525 h 4920343"/>
              <a:gd name="connsiteX0" fmla="*/ 0 w 9985794"/>
              <a:gd name="connsiteY0" fmla="*/ 1451087 h 4920343"/>
              <a:gd name="connsiteX1" fmla="*/ 0 w 9985794"/>
              <a:gd name="connsiteY1" fmla="*/ 0 h 4920343"/>
              <a:gd name="connsiteX2" fmla="*/ 9985794 w 9985794"/>
              <a:gd name="connsiteY2" fmla="*/ 0 h 4920343"/>
              <a:gd name="connsiteX3" fmla="*/ 9985794 w 9985794"/>
              <a:gd name="connsiteY3" fmla="*/ 4920343 h 4920343"/>
              <a:gd name="connsiteX4" fmla="*/ 0 w 9985794"/>
              <a:gd name="connsiteY4" fmla="*/ 4920343 h 4920343"/>
              <a:gd name="connsiteX5" fmla="*/ 0 w 9985794"/>
              <a:gd name="connsiteY5" fmla="*/ 4119525 h 4920343"/>
              <a:gd name="connsiteX0" fmla="*/ 0 w 10019371"/>
              <a:gd name="connsiteY0" fmla="*/ 1655069 h 4920343"/>
              <a:gd name="connsiteX1" fmla="*/ 33577 w 10019371"/>
              <a:gd name="connsiteY1" fmla="*/ 0 h 4920343"/>
              <a:gd name="connsiteX2" fmla="*/ 10019371 w 10019371"/>
              <a:gd name="connsiteY2" fmla="*/ 0 h 4920343"/>
              <a:gd name="connsiteX3" fmla="*/ 10019371 w 10019371"/>
              <a:gd name="connsiteY3" fmla="*/ 4920343 h 4920343"/>
              <a:gd name="connsiteX4" fmla="*/ 33577 w 10019371"/>
              <a:gd name="connsiteY4" fmla="*/ 4920343 h 4920343"/>
              <a:gd name="connsiteX5" fmla="*/ 33577 w 10019371"/>
              <a:gd name="connsiteY5" fmla="*/ 4119525 h 4920343"/>
              <a:gd name="connsiteX0" fmla="*/ 0 w 9991028"/>
              <a:gd name="connsiteY0" fmla="*/ 1645173 h 4920343"/>
              <a:gd name="connsiteX1" fmla="*/ 5234 w 9991028"/>
              <a:gd name="connsiteY1" fmla="*/ 0 h 4920343"/>
              <a:gd name="connsiteX2" fmla="*/ 9991028 w 9991028"/>
              <a:gd name="connsiteY2" fmla="*/ 0 h 4920343"/>
              <a:gd name="connsiteX3" fmla="*/ 9991028 w 9991028"/>
              <a:gd name="connsiteY3" fmla="*/ 4920343 h 4920343"/>
              <a:gd name="connsiteX4" fmla="*/ 5234 w 9991028"/>
              <a:gd name="connsiteY4" fmla="*/ 4920343 h 4920343"/>
              <a:gd name="connsiteX5" fmla="*/ 5234 w 9991028"/>
              <a:gd name="connsiteY5" fmla="*/ 4119525 h 4920343"/>
              <a:gd name="connsiteX0" fmla="*/ 59 w 9986364"/>
              <a:gd name="connsiteY0" fmla="*/ 1639236 h 4920343"/>
              <a:gd name="connsiteX1" fmla="*/ 570 w 9986364"/>
              <a:gd name="connsiteY1" fmla="*/ 0 h 4920343"/>
              <a:gd name="connsiteX2" fmla="*/ 9986364 w 9986364"/>
              <a:gd name="connsiteY2" fmla="*/ 0 h 4920343"/>
              <a:gd name="connsiteX3" fmla="*/ 9986364 w 9986364"/>
              <a:gd name="connsiteY3" fmla="*/ 4920343 h 4920343"/>
              <a:gd name="connsiteX4" fmla="*/ 570 w 9986364"/>
              <a:gd name="connsiteY4" fmla="*/ 4920343 h 4920343"/>
              <a:gd name="connsiteX5" fmla="*/ 570 w 9986364"/>
              <a:gd name="connsiteY5" fmla="*/ 4119525 h 4920343"/>
              <a:gd name="connsiteX0" fmla="*/ 60 w 9986364"/>
              <a:gd name="connsiteY0" fmla="*/ 1847740 h 4920343"/>
              <a:gd name="connsiteX1" fmla="*/ 570 w 9986364"/>
              <a:gd name="connsiteY1" fmla="*/ 0 h 4920343"/>
              <a:gd name="connsiteX2" fmla="*/ 9986364 w 9986364"/>
              <a:gd name="connsiteY2" fmla="*/ 0 h 4920343"/>
              <a:gd name="connsiteX3" fmla="*/ 9986364 w 9986364"/>
              <a:gd name="connsiteY3" fmla="*/ 4920343 h 4920343"/>
              <a:gd name="connsiteX4" fmla="*/ 570 w 9986364"/>
              <a:gd name="connsiteY4" fmla="*/ 4920343 h 4920343"/>
              <a:gd name="connsiteX5" fmla="*/ 570 w 9986364"/>
              <a:gd name="connsiteY5" fmla="*/ 4119525 h 4920343"/>
              <a:gd name="connsiteX0" fmla="*/ 11626 w 9985937"/>
              <a:gd name="connsiteY0" fmla="*/ 1797498 h 4920343"/>
              <a:gd name="connsiteX1" fmla="*/ 143 w 9985937"/>
              <a:gd name="connsiteY1" fmla="*/ 0 h 4920343"/>
              <a:gd name="connsiteX2" fmla="*/ 9985937 w 9985937"/>
              <a:gd name="connsiteY2" fmla="*/ 0 h 4920343"/>
              <a:gd name="connsiteX3" fmla="*/ 9985937 w 9985937"/>
              <a:gd name="connsiteY3" fmla="*/ 4920343 h 4920343"/>
              <a:gd name="connsiteX4" fmla="*/ 143 w 9985937"/>
              <a:gd name="connsiteY4" fmla="*/ 4920343 h 4920343"/>
              <a:gd name="connsiteX5" fmla="*/ 143 w 9985937"/>
              <a:gd name="connsiteY5" fmla="*/ 4119525 h 4920343"/>
              <a:gd name="connsiteX0" fmla="*/ 62 w 9986364"/>
              <a:gd name="connsiteY0" fmla="*/ 1779914 h 4920343"/>
              <a:gd name="connsiteX1" fmla="*/ 570 w 9986364"/>
              <a:gd name="connsiteY1" fmla="*/ 0 h 4920343"/>
              <a:gd name="connsiteX2" fmla="*/ 9986364 w 9986364"/>
              <a:gd name="connsiteY2" fmla="*/ 0 h 4920343"/>
              <a:gd name="connsiteX3" fmla="*/ 9986364 w 9986364"/>
              <a:gd name="connsiteY3" fmla="*/ 4920343 h 4920343"/>
              <a:gd name="connsiteX4" fmla="*/ 570 w 9986364"/>
              <a:gd name="connsiteY4" fmla="*/ 4920343 h 4920343"/>
              <a:gd name="connsiteX5" fmla="*/ 570 w 9986364"/>
              <a:gd name="connsiteY5" fmla="*/ 4119525 h 4920343"/>
              <a:gd name="connsiteX0" fmla="*/ 17584 w 9985899"/>
              <a:gd name="connsiteY0" fmla="*/ 1779914 h 4920343"/>
              <a:gd name="connsiteX1" fmla="*/ 105 w 9985899"/>
              <a:gd name="connsiteY1" fmla="*/ 0 h 4920343"/>
              <a:gd name="connsiteX2" fmla="*/ 9985899 w 9985899"/>
              <a:gd name="connsiteY2" fmla="*/ 0 h 4920343"/>
              <a:gd name="connsiteX3" fmla="*/ 9985899 w 9985899"/>
              <a:gd name="connsiteY3" fmla="*/ 4920343 h 4920343"/>
              <a:gd name="connsiteX4" fmla="*/ 105 w 9985899"/>
              <a:gd name="connsiteY4" fmla="*/ 4920343 h 4920343"/>
              <a:gd name="connsiteX5" fmla="*/ 105 w 9985899"/>
              <a:gd name="connsiteY5" fmla="*/ 4119525 h 49203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985899" h="4920343">
                <a:moveTo>
                  <a:pt x="17584" y="1779914"/>
                </a:moveTo>
                <a:cubicBezTo>
                  <a:pt x="19329" y="1231523"/>
                  <a:pt x="-1640" y="548391"/>
                  <a:pt x="105" y="0"/>
                </a:cubicBezTo>
                <a:lnTo>
                  <a:pt x="9985899" y="0"/>
                </a:lnTo>
                <a:lnTo>
                  <a:pt x="9985899" y="4920343"/>
                </a:lnTo>
                <a:lnTo>
                  <a:pt x="105" y="4920343"/>
                </a:lnTo>
                <a:lnTo>
                  <a:pt x="105" y="4119525"/>
                </a:lnTo>
              </a:path>
            </a:pathLst>
          </a:custGeom>
          <a:noFill/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3E2100DB-FFBA-1766-BEA8-93170CC009F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85889" y="964922"/>
            <a:ext cx="4706565" cy="2155419"/>
          </a:xfrm>
          <a:noFill/>
        </p:spPr>
        <p:txBody>
          <a:bodyPr anchor="ctr">
            <a:normAutofit/>
          </a:bodyPr>
          <a:lstStyle/>
          <a:p>
            <a:r>
              <a:rPr lang="de-DE" sz="3500" dirty="0">
                <a:solidFill>
                  <a:srgbClr val="FFFFFF"/>
                </a:solidFill>
              </a:rPr>
              <a:t>Gruppenpuzzle</a:t>
            </a:r>
            <a:r>
              <a:rPr lang="de-DE" dirty="0">
                <a:solidFill>
                  <a:srgbClr val="FFFFFF"/>
                </a:solidFill>
              </a:rPr>
              <a:t> 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1BA597F1-5653-F09F-4B40-52546C54576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440505" y="2349305"/>
            <a:ext cx="3931090" cy="3491771"/>
          </a:xfrm>
          <a:noFill/>
        </p:spPr>
        <p:txBody>
          <a:bodyPr anchor="b">
            <a:normAutofit fontScale="85000" lnSpcReduction="20000"/>
          </a:bodyPr>
          <a:lstStyle/>
          <a:p>
            <a:pPr marL="457200" indent="-457200">
              <a:lnSpc>
                <a:spcPct val="110000"/>
              </a:lnSpc>
              <a:buAutoNum type="arabicPeriod"/>
            </a:pPr>
            <a:r>
              <a:rPr lang="de-DE" sz="2500" dirty="0">
                <a:solidFill>
                  <a:srgbClr val="FFFFFF"/>
                </a:solidFill>
              </a:rPr>
              <a:t>Bildet eine Stammgruppe mit 3 Personen und verteilt die drei Expertenthemen. </a:t>
            </a:r>
          </a:p>
          <a:p>
            <a:pPr marL="457200" indent="-457200">
              <a:lnSpc>
                <a:spcPct val="110000"/>
              </a:lnSpc>
              <a:buAutoNum type="arabicPeriod"/>
            </a:pPr>
            <a:r>
              <a:rPr lang="de-DE" sz="2500" dirty="0">
                <a:solidFill>
                  <a:srgbClr val="FFFFFF"/>
                </a:solidFill>
              </a:rPr>
              <a:t>Bildet Expertengruppen. Für jedes Thema gibt es zwei Expertengruppen. </a:t>
            </a:r>
          </a:p>
          <a:p>
            <a:pPr marL="457200" indent="-457200">
              <a:lnSpc>
                <a:spcPct val="110000"/>
              </a:lnSpc>
              <a:buAutoNum type="arabicPeriod"/>
            </a:pPr>
            <a:r>
              <a:rPr lang="de-DE" sz="2500" dirty="0">
                <a:solidFill>
                  <a:srgbClr val="FFFFFF"/>
                </a:solidFill>
              </a:rPr>
              <a:t>Alle Experten stellen ihre Ergebnisse in den Stammgruppen vor und das Rätsel wird bearbeitet.</a:t>
            </a: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1059D7EA-3F05-4837-5354-041BE748BCEE}"/>
              </a:ext>
            </a:extLst>
          </p:cNvPr>
          <p:cNvSpPr txBox="1"/>
          <p:nvPr/>
        </p:nvSpPr>
        <p:spPr>
          <a:xfrm>
            <a:off x="11009796" y="6557793"/>
            <a:ext cx="165351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b="0" i="0" dirty="0">
                <a:solidFill>
                  <a:srgbClr val="FFFFFF"/>
                </a:solidFill>
                <a:effectLst/>
                <a:latin typeface="Google Sans"/>
              </a:rPr>
              <a:t>© </a:t>
            </a:r>
            <a:r>
              <a:rPr lang="de-DE" sz="1200" b="0" i="0" dirty="0">
                <a:solidFill>
                  <a:schemeClr val="bg1"/>
                </a:solidFill>
                <a:effectLst/>
                <a:latin typeface="open-sans"/>
              </a:rPr>
              <a:t>Getty Images</a:t>
            </a:r>
            <a:endParaRPr lang="de-DE" sz="1200" dirty="0">
              <a:solidFill>
                <a:schemeClr val="bg1"/>
              </a:solidFill>
            </a:endParaRPr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74EF596D-66A9-3523-887C-CD8AA26D28A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052"/>
          <a:stretch/>
        </p:blipFill>
        <p:spPr>
          <a:xfrm>
            <a:off x="5568778" y="2011787"/>
            <a:ext cx="6523908" cy="38951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08874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3" name="Rectangle 32">
            <a:extLst>
              <a:ext uri="{FF2B5EF4-FFF2-40B4-BE49-F238E27FC236}">
                <a16:creationId xmlns:a16="http://schemas.microsoft.com/office/drawing/2014/main" id="{65735658-270A-8D75-091E-AFB444A3D6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 descr="Ein kreiselnder Meteorit">
            <a:extLst>
              <a:ext uri="{FF2B5EF4-FFF2-40B4-BE49-F238E27FC236}">
                <a16:creationId xmlns:a16="http://schemas.microsoft.com/office/drawing/2014/main" id="{3E40212A-29E7-23D9-D9CE-2D8293553F7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b="13128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35" name="Rectangle 34">
            <a:extLst>
              <a:ext uri="{FF2B5EF4-FFF2-40B4-BE49-F238E27FC236}">
                <a16:creationId xmlns:a16="http://schemas.microsoft.com/office/drawing/2014/main" id="{D385C18C-C6E1-BF2C-1367-FB73BE50187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385763" y="-385762"/>
            <a:ext cx="6857999" cy="7629524"/>
          </a:xfrm>
          <a:prstGeom prst="rect">
            <a:avLst/>
          </a:prstGeom>
          <a:gradFill flip="none" rotWithShape="1">
            <a:gsLst>
              <a:gs pos="0">
                <a:srgbClr val="000000">
                  <a:alpha val="56000"/>
                </a:srgbClr>
              </a:gs>
              <a:gs pos="100000">
                <a:srgbClr val="000000">
                  <a:alpha val="0"/>
                </a:srgbClr>
              </a:gs>
              <a:gs pos="56000">
                <a:srgbClr val="000000">
                  <a:alpha val="37000"/>
                </a:srgb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37" name="Freeform: Shape 36">
            <a:extLst>
              <a:ext uri="{FF2B5EF4-FFF2-40B4-BE49-F238E27FC236}">
                <a16:creationId xmlns:a16="http://schemas.microsoft.com/office/drawing/2014/main" id="{4711BF64-C99B-2F90-ADA1-0C08F9BE839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952500" y="964922"/>
            <a:ext cx="4539955" cy="4943507"/>
          </a:xfrm>
          <a:custGeom>
            <a:avLst/>
            <a:gdLst>
              <a:gd name="connsiteX0" fmla="*/ 0 w 9985794"/>
              <a:gd name="connsiteY0" fmla="*/ 0 h 4920343"/>
              <a:gd name="connsiteX1" fmla="*/ 9985794 w 9985794"/>
              <a:gd name="connsiteY1" fmla="*/ 0 h 4920343"/>
              <a:gd name="connsiteX2" fmla="*/ 9985794 w 9985794"/>
              <a:gd name="connsiteY2" fmla="*/ 4920343 h 4920343"/>
              <a:gd name="connsiteX3" fmla="*/ 0 w 9985794"/>
              <a:gd name="connsiteY3" fmla="*/ 4920343 h 4920343"/>
              <a:gd name="connsiteX4" fmla="*/ 0 w 9985794"/>
              <a:gd name="connsiteY4" fmla="*/ 4119525 h 4920343"/>
              <a:gd name="connsiteX5" fmla="*/ 4905554 w 9985794"/>
              <a:gd name="connsiteY5" fmla="*/ 4119525 h 4920343"/>
              <a:gd name="connsiteX6" fmla="*/ 4905554 w 9985794"/>
              <a:gd name="connsiteY6" fmla="*/ 1451087 h 4920343"/>
              <a:gd name="connsiteX7" fmla="*/ 0 w 9985794"/>
              <a:gd name="connsiteY7" fmla="*/ 1451087 h 4920343"/>
              <a:gd name="connsiteX0" fmla="*/ 4905554 w 9985794"/>
              <a:gd name="connsiteY0" fmla="*/ 4119525 h 4920343"/>
              <a:gd name="connsiteX1" fmla="*/ 4905554 w 9985794"/>
              <a:gd name="connsiteY1" fmla="*/ 1451087 h 4920343"/>
              <a:gd name="connsiteX2" fmla="*/ 0 w 9985794"/>
              <a:gd name="connsiteY2" fmla="*/ 1451087 h 4920343"/>
              <a:gd name="connsiteX3" fmla="*/ 0 w 9985794"/>
              <a:gd name="connsiteY3" fmla="*/ 0 h 4920343"/>
              <a:gd name="connsiteX4" fmla="*/ 9985794 w 9985794"/>
              <a:gd name="connsiteY4" fmla="*/ 0 h 4920343"/>
              <a:gd name="connsiteX5" fmla="*/ 9985794 w 9985794"/>
              <a:gd name="connsiteY5" fmla="*/ 4920343 h 4920343"/>
              <a:gd name="connsiteX6" fmla="*/ 0 w 9985794"/>
              <a:gd name="connsiteY6" fmla="*/ 4920343 h 4920343"/>
              <a:gd name="connsiteX7" fmla="*/ 0 w 9985794"/>
              <a:gd name="connsiteY7" fmla="*/ 4119525 h 4920343"/>
              <a:gd name="connsiteX8" fmla="*/ 4996994 w 9985794"/>
              <a:gd name="connsiteY8" fmla="*/ 4210965 h 4920343"/>
              <a:gd name="connsiteX0" fmla="*/ 4905554 w 9985794"/>
              <a:gd name="connsiteY0" fmla="*/ 4119525 h 4920343"/>
              <a:gd name="connsiteX1" fmla="*/ 4905554 w 9985794"/>
              <a:gd name="connsiteY1" fmla="*/ 1451087 h 4920343"/>
              <a:gd name="connsiteX2" fmla="*/ 0 w 9985794"/>
              <a:gd name="connsiteY2" fmla="*/ 1451087 h 4920343"/>
              <a:gd name="connsiteX3" fmla="*/ 0 w 9985794"/>
              <a:gd name="connsiteY3" fmla="*/ 0 h 4920343"/>
              <a:gd name="connsiteX4" fmla="*/ 9985794 w 9985794"/>
              <a:gd name="connsiteY4" fmla="*/ 0 h 4920343"/>
              <a:gd name="connsiteX5" fmla="*/ 9985794 w 9985794"/>
              <a:gd name="connsiteY5" fmla="*/ 4920343 h 4920343"/>
              <a:gd name="connsiteX6" fmla="*/ 0 w 9985794"/>
              <a:gd name="connsiteY6" fmla="*/ 4920343 h 4920343"/>
              <a:gd name="connsiteX7" fmla="*/ 0 w 9985794"/>
              <a:gd name="connsiteY7" fmla="*/ 4119525 h 4920343"/>
              <a:gd name="connsiteX0" fmla="*/ 4905554 w 9985794"/>
              <a:gd name="connsiteY0" fmla="*/ 1451087 h 4920343"/>
              <a:gd name="connsiteX1" fmla="*/ 0 w 9985794"/>
              <a:gd name="connsiteY1" fmla="*/ 1451087 h 4920343"/>
              <a:gd name="connsiteX2" fmla="*/ 0 w 9985794"/>
              <a:gd name="connsiteY2" fmla="*/ 0 h 4920343"/>
              <a:gd name="connsiteX3" fmla="*/ 9985794 w 9985794"/>
              <a:gd name="connsiteY3" fmla="*/ 0 h 4920343"/>
              <a:gd name="connsiteX4" fmla="*/ 9985794 w 9985794"/>
              <a:gd name="connsiteY4" fmla="*/ 4920343 h 4920343"/>
              <a:gd name="connsiteX5" fmla="*/ 0 w 9985794"/>
              <a:gd name="connsiteY5" fmla="*/ 4920343 h 4920343"/>
              <a:gd name="connsiteX6" fmla="*/ 0 w 9985794"/>
              <a:gd name="connsiteY6" fmla="*/ 4119525 h 4920343"/>
              <a:gd name="connsiteX0" fmla="*/ 0 w 9985794"/>
              <a:gd name="connsiteY0" fmla="*/ 1451087 h 4920343"/>
              <a:gd name="connsiteX1" fmla="*/ 0 w 9985794"/>
              <a:gd name="connsiteY1" fmla="*/ 0 h 4920343"/>
              <a:gd name="connsiteX2" fmla="*/ 9985794 w 9985794"/>
              <a:gd name="connsiteY2" fmla="*/ 0 h 4920343"/>
              <a:gd name="connsiteX3" fmla="*/ 9985794 w 9985794"/>
              <a:gd name="connsiteY3" fmla="*/ 4920343 h 4920343"/>
              <a:gd name="connsiteX4" fmla="*/ 0 w 9985794"/>
              <a:gd name="connsiteY4" fmla="*/ 4920343 h 4920343"/>
              <a:gd name="connsiteX5" fmla="*/ 0 w 9985794"/>
              <a:gd name="connsiteY5" fmla="*/ 4119525 h 4920343"/>
              <a:gd name="connsiteX0" fmla="*/ 0 w 10019371"/>
              <a:gd name="connsiteY0" fmla="*/ 1655069 h 4920343"/>
              <a:gd name="connsiteX1" fmla="*/ 33577 w 10019371"/>
              <a:gd name="connsiteY1" fmla="*/ 0 h 4920343"/>
              <a:gd name="connsiteX2" fmla="*/ 10019371 w 10019371"/>
              <a:gd name="connsiteY2" fmla="*/ 0 h 4920343"/>
              <a:gd name="connsiteX3" fmla="*/ 10019371 w 10019371"/>
              <a:gd name="connsiteY3" fmla="*/ 4920343 h 4920343"/>
              <a:gd name="connsiteX4" fmla="*/ 33577 w 10019371"/>
              <a:gd name="connsiteY4" fmla="*/ 4920343 h 4920343"/>
              <a:gd name="connsiteX5" fmla="*/ 33577 w 10019371"/>
              <a:gd name="connsiteY5" fmla="*/ 4119525 h 4920343"/>
              <a:gd name="connsiteX0" fmla="*/ 0 w 9991028"/>
              <a:gd name="connsiteY0" fmla="*/ 1645173 h 4920343"/>
              <a:gd name="connsiteX1" fmla="*/ 5234 w 9991028"/>
              <a:gd name="connsiteY1" fmla="*/ 0 h 4920343"/>
              <a:gd name="connsiteX2" fmla="*/ 9991028 w 9991028"/>
              <a:gd name="connsiteY2" fmla="*/ 0 h 4920343"/>
              <a:gd name="connsiteX3" fmla="*/ 9991028 w 9991028"/>
              <a:gd name="connsiteY3" fmla="*/ 4920343 h 4920343"/>
              <a:gd name="connsiteX4" fmla="*/ 5234 w 9991028"/>
              <a:gd name="connsiteY4" fmla="*/ 4920343 h 4920343"/>
              <a:gd name="connsiteX5" fmla="*/ 5234 w 9991028"/>
              <a:gd name="connsiteY5" fmla="*/ 4119525 h 4920343"/>
              <a:gd name="connsiteX0" fmla="*/ 59 w 9986364"/>
              <a:gd name="connsiteY0" fmla="*/ 1639236 h 4920343"/>
              <a:gd name="connsiteX1" fmla="*/ 570 w 9986364"/>
              <a:gd name="connsiteY1" fmla="*/ 0 h 4920343"/>
              <a:gd name="connsiteX2" fmla="*/ 9986364 w 9986364"/>
              <a:gd name="connsiteY2" fmla="*/ 0 h 4920343"/>
              <a:gd name="connsiteX3" fmla="*/ 9986364 w 9986364"/>
              <a:gd name="connsiteY3" fmla="*/ 4920343 h 4920343"/>
              <a:gd name="connsiteX4" fmla="*/ 570 w 9986364"/>
              <a:gd name="connsiteY4" fmla="*/ 4920343 h 4920343"/>
              <a:gd name="connsiteX5" fmla="*/ 570 w 9986364"/>
              <a:gd name="connsiteY5" fmla="*/ 4119525 h 4920343"/>
              <a:gd name="connsiteX0" fmla="*/ 60 w 9986364"/>
              <a:gd name="connsiteY0" fmla="*/ 1847740 h 4920343"/>
              <a:gd name="connsiteX1" fmla="*/ 570 w 9986364"/>
              <a:gd name="connsiteY1" fmla="*/ 0 h 4920343"/>
              <a:gd name="connsiteX2" fmla="*/ 9986364 w 9986364"/>
              <a:gd name="connsiteY2" fmla="*/ 0 h 4920343"/>
              <a:gd name="connsiteX3" fmla="*/ 9986364 w 9986364"/>
              <a:gd name="connsiteY3" fmla="*/ 4920343 h 4920343"/>
              <a:gd name="connsiteX4" fmla="*/ 570 w 9986364"/>
              <a:gd name="connsiteY4" fmla="*/ 4920343 h 4920343"/>
              <a:gd name="connsiteX5" fmla="*/ 570 w 9986364"/>
              <a:gd name="connsiteY5" fmla="*/ 4119525 h 4920343"/>
              <a:gd name="connsiteX0" fmla="*/ 11626 w 9985937"/>
              <a:gd name="connsiteY0" fmla="*/ 1797498 h 4920343"/>
              <a:gd name="connsiteX1" fmla="*/ 143 w 9985937"/>
              <a:gd name="connsiteY1" fmla="*/ 0 h 4920343"/>
              <a:gd name="connsiteX2" fmla="*/ 9985937 w 9985937"/>
              <a:gd name="connsiteY2" fmla="*/ 0 h 4920343"/>
              <a:gd name="connsiteX3" fmla="*/ 9985937 w 9985937"/>
              <a:gd name="connsiteY3" fmla="*/ 4920343 h 4920343"/>
              <a:gd name="connsiteX4" fmla="*/ 143 w 9985937"/>
              <a:gd name="connsiteY4" fmla="*/ 4920343 h 4920343"/>
              <a:gd name="connsiteX5" fmla="*/ 143 w 9985937"/>
              <a:gd name="connsiteY5" fmla="*/ 4119525 h 4920343"/>
              <a:gd name="connsiteX0" fmla="*/ 62 w 9986364"/>
              <a:gd name="connsiteY0" fmla="*/ 1779914 h 4920343"/>
              <a:gd name="connsiteX1" fmla="*/ 570 w 9986364"/>
              <a:gd name="connsiteY1" fmla="*/ 0 h 4920343"/>
              <a:gd name="connsiteX2" fmla="*/ 9986364 w 9986364"/>
              <a:gd name="connsiteY2" fmla="*/ 0 h 4920343"/>
              <a:gd name="connsiteX3" fmla="*/ 9986364 w 9986364"/>
              <a:gd name="connsiteY3" fmla="*/ 4920343 h 4920343"/>
              <a:gd name="connsiteX4" fmla="*/ 570 w 9986364"/>
              <a:gd name="connsiteY4" fmla="*/ 4920343 h 4920343"/>
              <a:gd name="connsiteX5" fmla="*/ 570 w 9986364"/>
              <a:gd name="connsiteY5" fmla="*/ 4119525 h 4920343"/>
              <a:gd name="connsiteX0" fmla="*/ 17584 w 9985899"/>
              <a:gd name="connsiteY0" fmla="*/ 1779914 h 4920343"/>
              <a:gd name="connsiteX1" fmla="*/ 105 w 9985899"/>
              <a:gd name="connsiteY1" fmla="*/ 0 h 4920343"/>
              <a:gd name="connsiteX2" fmla="*/ 9985899 w 9985899"/>
              <a:gd name="connsiteY2" fmla="*/ 0 h 4920343"/>
              <a:gd name="connsiteX3" fmla="*/ 9985899 w 9985899"/>
              <a:gd name="connsiteY3" fmla="*/ 4920343 h 4920343"/>
              <a:gd name="connsiteX4" fmla="*/ 105 w 9985899"/>
              <a:gd name="connsiteY4" fmla="*/ 4920343 h 4920343"/>
              <a:gd name="connsiteX5" fmla="*/ 105 w 9985899"/>
              <a:gd name="connsiteY5" fmla="*/ 4119525 h 49203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985899" h="4920343">
                <a:moveTo>
                  <a:pt x="17584" y="1779914"/>
                </a:moveTo>
                <a:cubicBezTo>
                  <a:pt x="19329" y="1231523"/>
                  <a:pt x="-1640" y="548391"/>
                  <a:pt x="105" y="0"/>
                </a:cubicBezTo>
                <a:lnTo>
                  <a:pt x="9985899" y="0"/>
                </a:lnTo>
                <a:lnTo>
                  <a:pt x="9985899" y="4920343"/>
                </a:lnTo>
                <a:lnTo>
                  <a:pt x="105" y="4920343"/>
                </a:lnTo>
                <a:lnTo>
                  <a:pt x="105" y="4119525"/>
                </a:lnTo>
              </a:path>
            </a:pathLst>
          </a:custGeom>
          <a:noFill/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3E2100DB-FFBA-1766-BEA8-93170CC009F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85889" y="964922"/>
            <a:ext cx="4706565" cy="2155419"/>
          </a:xfrm>
          <a:noFill/>
        </p:spPr>
        <p:txBody>
          <a:bodyPr anchor="ctr">
            <a:normAutofit/>
          </a:bodyPr>
          <a:lstStyle/>
          <a:p>
            <a:r>
              <a:rPr lang="de-DE" sz="3500" dirty="0">
                <a:solidFill>
                  <a:srgbClr val="FFFFFF"/>
                </a:solidFill>
              </a:rPr>
              <a:t>Gruppenpuzzle</a:t>
            </a:r>
            <a:r>
              <a:rPr lang="de-DE" dirty="0">
                <a:solidFill>
                  <a:srgbClr val="FFFFFF"/>
                </a:solidFill>
              </a:rPr>
              <a:t> 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1BA597F1-5653-F09F-4B40-52546C54576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440505" y="2349305"/>
            <a:ext cx="3931090" cy="3497313"/>
          </a:xfrm>
          <a:noFill/>
        </p:spPr>
        <p:txBody>
          <a:bodyPr anchor="b">
            <a:normAutofit fontScale="85000" lnSpcReduction="20000"/>
          </a:bodyPr>
          <a:lstStyle/>
          <a:p>
            <a:pPr marL="457200" indent="-457200">
              <a:lnSpc>
                <a:spcPct val="110000"/>
              </a:lnSpc>
              <a:buAutoNum type="arabicPeriod"/>
            </a:pPr>
            <a:r>
              <a:rPr lang="de-DE" sz="2500" dirty="0">
                <a:solidFill>
                  <a:srgbClr val="FFFFFF"/>
                </a:solidFill>
              </a:rPr>
              <a:t>Bildet eine Stammgruppe mit 3 Personen und verteilt die drei Expertenthemen. </a:t>
            </a:r>
          </a:p>
          <a:p>
            <a:pPr marL="457200" indent="-457200">
              <a:lnSpc>
                <a:spcPct val="110000"/>
              </a:lnSpc>
              <a:buAutoNum type="arabicPeriod"/>
            </a:pPr>
            <a:r>
              <a:rPr lang="de-DE" sz="2500" dirty="0">
                <a:solidFill>
                  <a:srgbClr val="FFFFFF"/>
                </a:solidFill>
              </a:rPr>
              <a:t>Bildet Expertengruppen. Für jedes Thema gibt es zwei Expertengruppen. </a:t>
            </a:r>
          </a:p>
          <a:p>
            <a:pPr marL="457200" indent="-457200">
              <a:lnSpc>
                <a:spcPct val="110000"/>
              </a:lnSpc>
              <a:buAutoNum type="arabicPeriod"/>
            </a:pPr>
            <a:r>
              <a:rPr lang="de-DE" sz="2500" dirty="0">
                <a:solidFill>
                  <a:srgbClr val="FFFFFF"/>
                </a:solidFill>
              </a:rPr>
              <a:t>Alle Experten stellen ihre Ergebnisse in den Stammgruppen vor und das Rätsel wird bearbeitet.</a:t>
            </a: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BD7AB133-1D4B-1B46-D871-096EFB845643}"/>
              </a:ext>
            </a:extLst>
          </p:cNvPr>
          <p:cNvSpPr txBox="1"/>
          <p:nvPr/>
        </p:nvSpPr>
        <p:spPr>
          <a:xfrm>
            <a:off x="7215447" y="360217"/>
            <a:ext cx="4649585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000" dirty="0">
                <a:solidFill>
                  <a:schemeClr val="bg1"/>
                </a:solidFill>
              </a:rPr>
              <a:t>Bildet eine Stammgruppe mit 3 Personen und verteilt die Themen. </a:t>
            </a:r>
          </a:p>
        </p:txBody>
      </p:sp>
      <p:pic>
        <p:nvPicPr>
          <p:cNvPr id="2050" name="Picture 2" descr="Megafusion großer Galaxien verblüfft Forscher - DER SPIEGEL">
            <a:extLst>
              <a:ext uri="{FF2B5EF4-FFF2-40B4-BE49-F238E27FC236}">
                <a16:creationId xmlns:a16="http://schemas.microsoft.com/office/drawing/2014/main" id="{7BC9EA34-83F5-C44C-7320-2B6A2EDD880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7208" y="1982190"/>
            <a:ext cx="2030087" cy="20300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A large filamentary nebula is shown dominated by &#10;red glow but with bits of blue on the lower left. The nebula&#10;is shown in a dense starfield surrounded by other faint&#10;red-glowing nebulae.&#10;Please see the explanation for more detailed information.">
            <a:extLst>
              <a:ext uri="{FF2B5EF4-FFF2-40B4-BE49-F238E27FC236}">
                <a16:creationId xmlns:a16="http://schemas.microsoft.com/office/drawing/2014/main" id="{ED7A5B6C-70D6-D32A-1128-EAE21AC2DB2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15538" y="2096230"/>
            <a:ext cx="2620236" cy="19160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Welt der Physik: Schwarze Löcher">
            <a:extLst>
              <a:ext uri="{FF2B5EF4-FFF2-40B4-BE49-F238E27FC236}">
                <a16:creationId xmlns:a16="http://schemas.microsoft.com/office/drawing/2014/main" id="{5B16FD5B-79C5-06EF-231A-65A5A258B26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70858" y="4438995"/>
            <a:ext cx="3330018" cy="18731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feld 5">
            <a:extLst>
              <a:ext uri="{FF2B5EF4-FFF2-40B4-BE49-F238E27FC236}">
                <a16:creationId xmlns:a16="http://schemas.microsoft.com/office/drawing/2014/main" id="{D4B7CE99-01A7-8CCA-F796-E5FCF5691894}"/>
              </a:ext>
            </a:extLst>
          </p:cNvPr>
          <p:cNvSpPr txBox="1"/>
          <p:nvPr/>
        </p:nvSpPr>
        <p:spPr>
          <a:xfrm>
            <a:off x="5992700" y="2042631"/>
            <a:ext cx="10567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>
                <a:solidFill>
                  <a:schemeClr val="bg1"/>
                </a:solidFill>
              </a:rPr>
              <a:t>Galaxien</a:t>
            </a: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B1CAFAE2-1DFA-D66C-E124-4C3E99C1B0DC}"/>
              </a:ext>
            </a:extLst>
          </p:cNvPr>
          <p:cNvSpPr txBox="1"/>
          <p:nvPr/>
        </p:nvSpPr>
        <p:spPr>
          <a:xfrm>
            <a:off x="8944942" y="2068128"/>
            <a:ext cx="14029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>
                <a:solidFill>
                  <a:schemeClr val="bg1"/>
                </a:solidFill>
              </a:rPr>
              <a:t>Supernovae</a:t>
            </a: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6D41E946-2BCC-44C6-2183-7215925BA715}"/>
              </a:ext>
            </a:extLst>
          </p:cNvPr>
          <p:cNvSpPr txBox="1"/>
          <p:nvPr/>
        </p:nvSpPr>
        <p:spPr>
          <a:xfrm>
            <a:off x="8253880" y="4438995"/>
            <a:ext cx="19543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>
                <a:solidFill>
                  <a:schemeClr val="bg1"/>
                </a:solidFill>
              </a:rPr>
              <a:t>Schwarze Löcher</a:t>
            </a: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F4E53CE0-E298-375C-B3A3-883E276A8886}"/>
              </a:ext>
            </a:extLst>
          </p:cNvPr>
          <p:cNvSpPr txBox="1"/>
          <p:nvPr/>
        </p:nvSpPr>
        <p:spPr>
          <a:xfrm>
            <a:off x="10225656" y="3763380"/>
            <a:ext cx="165351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b="0" i="0" dirty="0">
                <a:solidFill>
                  <a:srgbClr val="FFFFFF"/>
                </a:solidFill>
                <a:effectLst/>
                <a:latin typeface="Google Sans"/>
              </a:rPr>
              <a:t>© Stephane Vetter</a:t>
            </a:r>
            <a:endParaRPr lang="de-DE" sz="1200" dirty="0"/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A9309A86-F262-5887-8E38-F36FF2D5CC1C}"/>
              </a:ext>
            </a:extLst>
          </p:cNvPr>
          <p:cNvSpPr txBox="1"/>
          <p:nvPr/>
        </p:nvSpPr>
        <p:spPr>
          <a:xfrm>
            <a:off x="6195556" y="3754625"/>
            <a:ext cx="188872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b="0" i="0" dirty="0">
                <a:solidFill>
                  <a:schemeClr val="bg1"/>
                </a:solidFill>
                <a:effectLst/>
                <a:latin typeface="unify sans"/>
              </a:rPr>
              <a:t>© Copyright Gannett 2025</a:t>
            </a:r>
            <a:endParaRPr lang="de-DE" sz="1200" dirty="0">
              <a:solidFill>
                <a:schemeClr val="bg1"/>
              </a:solidFill>
            </a:endParaRPr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CAD7AD13-5FA5-6352-D7C8-5D11A4FCB1C4}"/>
              </a:ext>
            </a:extLst>
          </p:cNvPr>
          <p:cNvSpPr txBox="1"/>
          <p:nvPr/>
        </p:nvSpPr>
        <p:spPr>
          <a:xfrm>
            <a:off x="9381504" y="6035131"/>
            <a:ext cx="165351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b="0" i="0" dirty="0">
                <a:solidFill>
                  <a:srgbClr val="FFFFFF"/>
                </a:solidFill>
                <a:effectLst/>
                <a:latin typeface="Google Sans"/>
              </a:rPr>
              <a:t>© </a:t>
            </a:r>
            <a:r>
              <a:rPr lang="de-DE" sz="1200" b="0" i="0" dirty="0">
                <a:solidFill>
                  <a:schemeClr val="bg1"/>
                </a:solidFill>
                <a:effectLst/>
                <a:latin typeface="open_sansregular"/>
              </a:rPr>
              <a:t>NASA/JPL-Caltech</a:t>
            </a:r>
            <a:endParaRPr lang="de-DE" sz="1200" dirty="0">
              <a:solidFill>
                <a:schemeClr val="bg1"/>
              </a:solidFill>
            </a:endParaRPr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90B68BBF-DA98-EAF3-5816-E5849A11CA18}"/>
              </a:ext>
            </a:extLst>
          </p:cNvPr>
          <p:cNvSpPr txBox="1"/>
          <p:nvPr/>
        </p:nvSpPr>
        <p:spPr>
          <a:xfrm>
            <a:off x="11009796" y="6557793"/>
            <a:ext cx="165351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b="0" i="0" dirty="0">
                <a:solidFill>
                  <a:srgbClr val="FFFFFF"/>
                </a:solidFill>
                <a:effectLst/>
                <a:latin typeface="Google Sans"/>
              </a:rPr>
              <a:t>© </a:t>
            </a:r>
            <a:r>
              <a:rPr lang="de-DE" sz="1200" b="0" i="0" dirty="0">
                <a:solidFill>
                  <a:schemeClr val="bg1"/>
                </a:solidFill>
                <a:effectLst/>
                <a:latin typeface="open-sans"/>
              </a:rPr>
              <a:t>Getty Images</a:t>
            </a:r>
            <a:endParaRPr lang="de-DE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54797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3" name="Rectangle 32">
            <a:extLst>
              <a:ext uri="{FF2B5EF4-FFF2-40B4-BE49-F238E27FC236}">
                <a16:creationId xmlns:a16="http://schemas.microsoft.com/office/drawing/2014/main" id="{65735658-270A-8D75-091E-AFB444A3D6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 descr="Ein kreiselnder Meteorit">
            <a:extLst>
              <a:ext uri="{FF2B5EF4-FFF2-40B4-BE49-F238E27FC236}">
                <a16:creationId xmlns:a16="http://schemas.microsoft.com/office/drawing/2014/main" id="{3E40212A-29E7-23D9-D9CE-2D8293553F7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b="13128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35" name="Rectangle 34">
            <a:extLst>
              <a:ext uri="{FF2B5EF4-FFF2-40B4-BE49-F238E27FC236}">
                <a16:creationId xmlns:a16="http://schemas.microsoft.com/office/drawing/2014/main" id="{D385C18C-C6E1-BF2C-1367-FB73BE50187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385763" y="-385762"/>
            <a:ext cx="6857999" cy="7629524"/>
          </a:xfrm>
          <a:prstGeom prst="rect">
            <a:avLst/>
          </a:prstGeom>
          <a:gradFill flip="none" rotWithShape="1">
            <a:gsLst>
              <a:gs pos="0">
                <a:srgbClr val="000000">
                  <a:alpha val="56000"/>
                </a:srgbClr>
              </a:gs>
              <a:gs pos="100000">
                <a:srgbClr val="000000">
                  <a:alpha val="0"/>
                </a:srgbClr>
              </a:gs>
              <a:gs pos="56000">
                <a:srgbClr val="000000">
                  <a:alpha val="37000"/>
                </a:srgb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37" name="Freeform: Shape 36">
            <a:extLst>
              <a:ext uri="{FF2B5EF4-FFF2-40B4-BE49-F238E27FC236}">
                <a16:creationId xmlns:a16="http://schemas.microsoft.com/office/drawing/2014/main" id="{4711BF64-C99B-2F90-ADA1-0C08F9BE839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952500" y="964922"/>
            <a:ext cx="4539955" cy="4943507"/>
          </a:xfrm>
          <a:custGeom>
            <a:avLst/>
            <a:gdLst>
              <a:gd name="connsiteX0" fmla="*/ 0 w 9985794"/>
              <a:gd name="connsiteY0" fmla="*/ 0 h 4920343"/>
              <a:gd name="connsiteX1" fmla="*/ 9985794 w 9985794"/>
              <a:gd name="connsiteY1" fmla="*/ 0 h 4920343"/>
              <a:gd name="connsiteX2" fmla="*/ 9985794 w 9985794"/>
              <a:gd name="connsiteY2" fmla="*/ 4920343 h 4920343"/>
              <a:gd name="connsiteX3" fmla="*/ 0 w 9985794"/>
              <a:gd name="connsiteY3" fmla="*/ 4920343 h 4920343"/>
              <a:gd name="connsiteX4" fmla="*/ 0 w 9985794"/>
              <a:gd name="connsiteY4" fmla="*/ 4119525 h 4920343"/>
              <a:gd name="connsiteX5" fmla="*/ 4905554 w 9985794"/>
              <a:gd name="connsiteY5" fmla="*/ 4119525 h 4920343"/>
              <a:gd name="connsiteX6" fmla="*/ 4905554 w 9985794"/>
              <a:gd name="connsiteY6" fmla="*/ 1451087 h 4920343"/>
              <a:gd name="connsiteX7" fmla="*/ 0 w 9985794"/>
              <a:gd name="connsiteY7" fmla="*/ 1451087 h 4920343"/>
              <a:gd name="connsiteX0" fmla="*/ 4905554 w 9985794"/>
              <a:gd name="connsiteY0" fmla="*/ 4119525 h 4920343"/>
              <a:gd name="connsiteX1" fmla="*/ 4905554 w 9985794"/>
              <a:gd name="connsiteY1" fmla="*/ 1451087 h 4920343"/>
              <a:gd name="connsiteX2" fmla="*/ 0 w 9985794"/>
              <a:gd name="connsiteY2" fmla="*/ 1451087 h 4920343"/>
              <a:gd name="connsiteX3" fmla="*/ 0 w 9985794"/>
              <a:gd name="connsiteY3" fmla="*/ 0 h 4920343"/>
              <a:gd name="connsiteX4" fmla="*/ 9985794 w 9985794"/>
              <a:gd name="connsiteY4" fmla="*/ 0 h 4920343"/>
              <a:gd name="connsiteX5" fmla="*/ 9985794 w 9985794"/>
              <a:gd name="connsiteY5" fmla="*/ 4920343 h 4920343"/>
              <a:gd name="connsiteX6" fmla="*/ 0 w 9985794"/>
              <a:gd name="connsiteY6" fmla="*/ 4920343 h 4920343"/>
              <a:gd name="connsiteX7" fmla="*/ 0 w 9985794"/>
              <a:gd name="connsiteY7" fmla="*/ 4119525 h 4920343"/>
              <a:gd name="connsiteX8" fmla="*/ 4996994 w 9985794"/>
              <a:gd name="connsiteY8" fmla="*/ 4210965 h 4920343"/>
              <a:gd name="connsiteX0" fmla="*/ 4905554 w 9985794"/>
              <a:gd name="connsiteY0" fmla="*/ 4119525 h 4920343"/>
              <a:gd name="connsiteX1" fmla="*/ 4905554 w 9985794"/>
              <a:gd name="connsiteY1" fmla="*/ 1451087 h 4920343"/>
              <a:gd name="connsiteX2" fmla="*/ 0 w 9985794"/>
              <a:gd name="connsiteY2" fmla="*/ 1451087 h 4920343"/>
              <a:gd name="connsiteX3" fmla="*/ 0 w 9985794"/>
              <a:gd name="connsiteY3" fmla="*/ 0 h 4920343"/>
              <a:gd name="connsiteX4" fmla="*/ 9985794 w 9985794"/>
              <a:gd name="connsiteY4" fmla="*/ 0 h 4920343"/>
              <a:gd name="connsiteX5" fmla="*/ 9985794 w 9985794"/>
              <a:gd name="connsiteY5" fmla="*/ 4920343 h 4920343"/>
              <a:gd name="connsiteX6" fmla="*/ 0 w 9985794"/>
              <a:gd name="connsiteY6" fmla="*/ 4920343 h 4920343"/>
              <a:gd name="connsiteX7" fmla="*/ 0 w 9985794"/>
              <a:gd name="connsiteY7" fmla="*/ 4119525 h 4920343"/>
              <a:gd name="connsiteX0" fmla="*/ 4905554 w 9985794"/>
              <a:gd name="connsiteY0" fmla="*/ 1451087 h 4920343"/>
              <a:gd name="connsiteX1" fmla="*/ 0 w 9985794"/>
              <a:gd name="connsiteY1" fmla="*/ 1451087 h 4920343"/>
              <a:gd name="connsiteX2" fmla="*/ 0 w 9985794"/>
              <a:gd name="connsiteY2" fmla="*/ 0 h 4920343"/>
              <a:gd name="connsiteX3" fmla="*/ 9985794 w 9985794"/>
              <a:gd name="connsiteY3" fmla="*/ 0 h 4920343"/>
              <a:gd name="connsiteX4" fmla="*/ 9985794 w 9985794"/>
              <a:gd name="connsiteY4" fmla="*/ 4920343 h 4920343"/>
              <a:gd name="connsiteX5" fmla="*/ 0 w 9985794"/>
              <a:gd name="connsiteY5" fmla="*/ 4920343 h 4920343"/>
              <a:gd name="connsiteX6" fmla="*/ 0 w 9985794"/>
              <a:gd name="connsiteY6" fmla="*/ 4119525 h 4920343"/>
              <a:gd name="connsiteX0" fmla="*/ 0 w 9985794"/>
              <a:gd name="connsiteY0" fmla="*/ 1451087 h 4920343"/>
              <a:gd name="connsiteX1" fmla="*/ 0 w 9985794"/>
              <a:gd name="connsiteY1" fmla="*/ 0 h 4920343"/>
              <a:gd name="connsiteX2" fmla="*/ 9985794 w 9985794"/>
              <a:gd name="connsiteY2" fmla="*/ 0 h 4920343"/>
              <a:gd name="connsiteX3" fmla="*/ 9985794 w 9985794"/>
              <a:gd name="connsiteY3" fmla="*/ 4920343 h 4920343"/>
              <a:gd name="connsiteX4" fmla="*/ 0 w 9985794"/>
              <a:gd name="connsiteY4" fmla="*/ 4920343 h 4920343"/>
              <a:gd name="connsiteX5" fmla="*/ 0 w 9985794"/>
              <a:gd name="connsiteY5" fmla="*/ 4119525 h 4920343"/>
              <a:gd name="connsiteX0" fmla="*/ 0 w 10019371"/>
              <a:gd name="connsiteY0" fmla="*/ 1655069 h 4920343"/>
              <a:gd name="connsiteX1" fmla="*/ 33577 w 10019371"/>
              <a:gd name="connsiteY1" fmla="*/ 0 h 4920343"/>
              <a:gd name="connsiteX2" fmla="*/ 10019371 w 10019371"/>
              <a:gd name="connsiteY2" fmla="*/ 0 h 4920343"/>
              <a:gd name="connsiteX3" fmla="*/ 10019371 w 10019371"/>
              <a:gd name="connsiteY3" fmla="*/ 4920343 h 4920343"/>
              <a:gd name="connsiteX4" fmla="*/ 33577 w 10019371"/>
              <a:gd name="connsiteY4" fmla="*/ 4920343 h 4920343"/>
              <a:gd name="connsiteX5" fmla="*/ 33577 w 10019371"/>
              <a:gd name="connsiteY5" fmla="*/ 4119525 h 4920343"/>
              <a:gd name="connsiteX0" fmla="*/ 0 w 9991028"/>
              <a:gd name="connsiteY0" fmla="*/ 1645173 h 4920343"/>
              <a:gd name="connsiteX1" fmla="*/ 5234 w 9991028"/>
              <a:gd name="connsiteY1" fmla="*/ 0 h 4920343"/>
              <a:gd name="connsiteX2" fmla="*/ 9991028 w 9991028"/>
              <a:gd name="connsiteY2" fmla="*/ 0 h 4920343"/>
              <a:gd name="connsiteX3" fmla="*/ 9991028 w 9991028"/>
              <a:gd name="connsiteY3" fmla="*/ 4920343 h 4920343"/>
              <a:gd name="connsiteX4" fmla="*/ 5234 w 9991028"/>
              <a:gd name="connsiteY4" fmla="*/ 4920343 h 4920343"/>
              <a:gd name="connsiteX5" fmla="*/ 5234 w 9991028"/>
              <a:gd name="connsiteY5" fmla="*/ 4119525 h 4920343"/>
              <a:gd name="connsiteX0" fmla="*/ 59 w 9986364"/>
              <a:gd name="connsiteY0" fmla="*/ 1639236 h 4920343"/>
              <a:gd name="connsiteX1" fmla="*/ 570 w 9986364"/>
              <a:gd name="connsiteY1" fmla="*/ 0 h 4920343"/>
              <a:gd name="connsiteX2" fmla="*/ 9986364 w 9986364"/>
              <a:gd name="connsiteY2" fmla="*/ 0 h 4920343"/>
              <a:gd name="connsiteX3" fmla="*/ 9986364 w 9986364"/>
              <a:gd name="connsiteY3" fmla="*/ 4920343 h 4920343"/>
              <a:gd name="connsiteX4" fmla="*/ 570 w 9986364"/>
              <a:gd name="connsiteY4" fmla="*/ 4920343 h 4920343"/>
              <a:gd name="connsiteX5" fmla="*/ 570 w 9986364"/>
              <a:gd name="connsiteY5" fmla="*/ 4119525 h 4920343"/>
              <a:gd name="connsiteX0" fmla="*/ 60 w 9986364"/>
              <a:gd name="connsiteY0" fmla="*/ 1847740 h 4920343"/>
              <a:gd name="connsiteX1" fmla="*/ 570 w 9986364"/>
              <a:gd name="connsiteY1" fmla="*/ 0 h 4920343"/>
              <a:gd name="connsiteX2" fmla="*/ 9986364 w 9986364"/>
              <a:gd name="connsiteY2" fmla="*/ 0 h 4920343"/>
              <a:gd name="connsiteX3" fmla="*/ 9986364 w 9986364"/>
              <a:gd name="connsiteY3" fmla="*/ 4920343 h 4920343"/>
              <a:gd name="connsiteX4" fmla="*/ 570 w 9986364"/>
              <a:gd name="connsiteY4" fmla="*/ 4920343 h 4920343"/>
              <a:gd name="connsiteX5" fmla="*/ 570 w 9986364"/>
              <a:gd name="connsiteY5" fmla="*/ 4119525 h 4920343"/>
              <a:gd name="connsiteX0" fmla="*/ 11626 w 9985937"/>
              <a:gd name="connsiteY0" fmla="*/ 1797498 h 4920343"/>
              <a:gd name="connsiteX1" fmla="*/ 143 w 9985937"/>
              <a:gd name="connsiteY1" fmla="*/ 0 h 4920343"/>
              <a:gd name="connsiteX2" fmla="*/ 9985937 w 9985937"/>
              <a:gd name="connsiteY2" fmla="*/ 0 h 4920343"/>
              <a:gd name="connsiteX3" fmla="*/ 9985937 w 9985937"/>
              <a:gd name="connsiteY3" fmla="*/ 4920343 h 4920343"/>
              <a:gd name="connsiteX4" fmla="*/ 143 w 9985937"/>
              <a:gd name="connsiteY4" fmla="*/ 4920343 h 4920343"/>
              <a:gd name="connsiteX5" fmla="*/ 143 w 9985937"/>
              <a:gd name="connsiteY5" fmla="*/ 4119525 h 4920343"/>
              <a:gd name="connsiteX0" fmla="*/ 62 w 9986364"/>
              <a:gd name="connsiteY0" fmla="*/ 1779914 h 4920343"/>
              <a:gd name="connsiteX1" fmla="*/ 570 w 9986364"/>
              <a:gd name="connsiteY1" fmla="*/ 0 h 4920343"/>
              <a:gd name="connsiteX2" fmla="*/ 9986364 w 9986364"/>
              <a:gd name="connsiteY2" fmla="*/ 0 h 4920343"/>
              <a:gd name="connsiteX3" fmla="*/ 9986364 w 9986364"/>
              <a:gd name="connsiteY3" fmla="*/ 4920343 h 4920343"/>
              <a:gd name="connsiteX4" fmla="*/ 570 w 9986364"/>
              <a:gd name="connsiteY4" fmla="*/ 4920343 h 4920343"/>
              <a:gd name="connsiteX5" fmla="*/ 570 w 9986364"/>
              <a:gd name="connsiteY5" fmla="*/ 4119525 h 4920343"/>
              <a:gd name="connsiteX0" fmla="*/ 17584 w 9985899"/>
              <a:gd name="connsiteY0" fmla="*/ 1779914 h 4920343"/>
              <a:gd name="connsiteX1" fmla="*/ 105 w 9985899"/>
              <a:gd name="connsiteY1" fmla="*/ 0 h 4920343"/>
              <a:gd name="connsiteX2" fmla="*/ 9985899 w 9985899"/>
              <a:gd name="connsiteY2" fmla="*/ 0 h 4920343"/>
              <a:gd name="connsiteX3" fmla="*/ 9985899 w 9985899"/>
              <a:gd name="connsiteY3" fmla="*/ 4920343 h 4920343"/>
              <a:gd name="connsiteX4" fmla="*/ 105 w 9985899"/>
              <a:gd name="connsiteY4" fmla="*/ 4920343 h 4920343"/>
              <a:gd name="connsiteX5" fmla="*/ 105 w 9985899"/>
              <a:gd name="connsiteY5" fmla="*/ 4119525 h 49203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985899" h="4920343">
                <a:moveTo>
                  <a:pt x="17584" y="1779914"/>
                </a:moveTo>
                <a:cubicBezTo>
                  <a:pt x="19329" y="1231523"/>
                  <a:pt x="-1640" y="548391"/>
                  <a:pt x="105" y="0"/>
                </a:cubicBezTo>
                <a:lnTo>
                  <a:pt x="9985899" y="0"/>
                </a:lnTo>
                <a:lnTo>
                  <a:pt x="9985899" y="4920343"/>
                </a:lnTo>
                <a:lnTo>
                  <a:pt x="105" y="4920343"/>
                </a:lnTo>
                <a:lnTo>
                  <a:pt x="105" y="4119525"/>
                </a:lnTo>
              </a:path>
            </a:pathLst>
          </a:custGeom>
          <a:noFill/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3E2100DB-FFBA-1766-BEA8-93170CC009F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85889" y="964922"/>
            <a:ext cx="4706565" cy="2155419"/>
          </a:xfrm>
          <a:noFill/>
        </p:spPr>
        <p:txBody>
          <a:bodyPr anchor="ctr">
            <a:normAutofit/>
          </a:bodyPr>
          <a:lstStyle/>
          <a:p>
            <a:r>
              <a:rPr lang="de-DE" sz="3500" dirty="0">
                <a:solidFill>
                  <a:srgbClr val="FFFFFF"/>
                </a:solidFill>
              </a:rPr>
              <a:t>Gruppenpuzzle</a:t>
            </a:r>
            <a:r>
              <a:rPr lang="de-DE" dirty="0">
                <a:solidFill>
                  <a:srgbClr val="FFFFFF"/>
                </a:solidFill>
              </a:rPr>
              <a:t> </a:t>
            </a: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BD7AB133-1D4B-1B46-D871-096EFB845643}"/>
              </a:ext>
            </a:extLst>
          </p:cNvPr>
          <p:cNvSpPr txBox="1"/>
          <p:nvPr/>
        </p:nvSpPr>
        <p:spPr>
          <a:xfrm>
            <a:off x="6555971" y="360217"/>
            <a:ext cx="530906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000" dirty="0">
                <a:solidFill>
                  <a:schemeClr val="bg1"/>
                </a:solidFill>
              </a:rPr>
              <a:t>Bildet Expertengruppen. Für jedes Thema gibt es zwei. Bearbeitet euer Thema. </a:t>
            </a:r>
          </a:p>
        </p:txBody>
      </p:sp>
      <p:pic>
        <p:nvPicPr>
          <p:cNvPr id="2050" name="Picture 2" descr="Megafusion großer Galaxien verblüfft Forscher - DER SPIEGEL">
            <a:extLst>
              <a:ext uri="{FF2B5EF4-FFF2-40B4-BE49-F238E27FC236}">
                <a16:creationId xmlns:a16="http://schemas.microsoft.com/office/drawing/2014/main" id="{7BC9EA34-83F5-C44C-7320-2B6A2EDD880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7208" y="1982190"/>
            <a:ext cx="2030087" cy="20300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A large filamentary nebula is shown dominated by &#10;red glow but with bits of blue on the lower left. The nebula&#10;is shown in a dense starfield surrounded by other faint&#10;red-glowing nebulae.&#10;Please see the explanation for more detailed information.">
            <a:extLst>
              <a:ext uri="{FF2B5EF4-FFF2-40B4-BE49-F238E27FC236}">
                <a16:creationId xmlns:a16="http://schemas.microsoft.com/office/drawing/2014/main" id="{ED7A5B6C-70D6-D32A-1128-EAE21AC2DB2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15538" y="2096230"/>
            <a:ext cx="2620236" cy="19160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Welt der Physik: Schwarze Löcher">
            <a:extLst>
              <a:ext uri="{FF2B5EF4-FFF2-40B4-BE49-F238E27FC236}">
                <a16:creationId xmlns:a16="http://schemas.microsoft.com/office/drawing/2014/main" id="{5B16FD5B-79C5-06EF-231A-65A5A258B26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70858" y="4438995"/>
            <a:ext cx="3330018" cy="18731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feld 5">
            <a:extLst>
              <a:ext uri="{FF2B5EF4-FFF2-40B4-BE49-F238E27FC236}">
                <a16:creationId xmlns:a16="http://schemas.microsoft.com/office/drawing/2014/main" id="{D4B7CE99-01A7-8CCA-F796-E5FCF5691894}"/>
              </a:ext>
            </a:extLst>
          </p:cNvPr>
          <p:cNvSpPr txBox="1"/>
          <p:nvPr/>
        </p:nvSpPr>
        <p:spPr>
          <a:xfrm>
            <a:off x="5992700" y="2042631"/>
            <a:ext cx="10567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>
                <a:solidFill>
                  <a:schemeClr val="bg1"/>
                </a:solidFill>
              </a:rPr>
              <a:t>Galaxien</a:t>
            </a: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B1CAFAE2-1DFA-D66C-E124-4C3E99C1B0DC}"/>
              </a:ext>
            </a:extLst>
          </p:cNvPr>
          <p:cNvSpPr txBox="1"/>
          <p:nvPr/>
        </p:nvSpPr>
        <p:spPr>
          <a:xfrm>
            <a:off x="8944942" y="2068128"/>
            <a:ext cx="14029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>
                <a:solidFill>
                  <a:schemeClr val="bg1"/>
                </a:solidFill>
              </a:rPr>
              <a:t>Supernovae</a:t>
            </a: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6D41E946-2BCC-44C6-2183-7215925BA715}"/>
              </a:ext>
            </a:extLst>
          </p:cNvPr>
          <p:cNvSpPr txBox="1"/>
          <p:nvPr/>
        </p:nvSpPr>
        <p:spPr>
          <a:xfrm>
            <a:off x="8253880" y="4438995"/>
            <a:ext cx="19543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>
                <a:solidFill>
                  <a:schemeClr val="bg1"/>
                </a:solidFill>
              </a:rPr>
              <a:t>Schwarze Löcher</a:t>
            </a:r>
          </a:p>
        </p:txBody>
      </p:sp>
      <p:sp>
        <p:nvSpPr>
          <p:cNvPr id="12" name="Untertitel 2">
            <a:extLst>
              <a:ext uri="{FF2B5EF4-FFF2-40B4-BE49-F238E27FC236}">
                <a16:creationId xmlns:a16="http://schemas.microsoft.com/office/drawing/2014/main" id="{C5F34323-5A60-9B51-91D6-B278B619CC54}"/>
              </a:ext>
            </a:extLst>
          </p:cNvPr>
          <p:cNvSpPr txBox="1">
            <a:spLocks/>
          </p:cNvSpPr>
          <p:nvPr/>
        </p:nvSpPr>
        <p:spPr>
          <a:xfrm>
            <a:off x="1440505" y="2349305"/>
            <a:ext cx="3931090" cy="3497313"/>
          </a:xfrm>
          <a:prstGeom prst="rect">
            <a:avLst/>
          </a:prstGeom>
          <a:noFill/>
        </p:spPr>
        <p:txBody>
          <a:bodyPr vert="horz" lIns="91440" tIns="45720" rIns="91440" bIns="45720" rtlCol="0" anchor="b">
            <a:normAutofit fontScale="85000" lnSpcReduction="20000"/>
          </a:bodyPr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lnSpc>
                <a:spcPct val="110000"/>
              </a:lnSpc>
              <a:buAutoNum type="arabicPeriod"/>
            </a:pPr>
            <a:r>
              <a:rPr lang="de-DE" sz="2500" dirty="0">
                <a:solidFill>
                  <a:srgbClr val="FFFFFF"/>
                </a:solidFill>
              </a:rPr>
              <a:t>Bildet eine Stammgruppe mit 3 Personen und verteilt die drei Expertenthemen. </a:t>
            </a:r>
          </a:p>
          <a:p>
            <a:pPr marL="457200" indent="-457200">
              <a:lnSpc>
                <a:spcPct val="110000"/>
              </a:lnSpc>
              <a:buAutoNum type="arabicPeriod"/>
            </a:pPr>
            <a:r>
              <a:rPr lang="de-DE" sz="2500" dirty="0">
                <a:solidFill>
                  <a:srgbClr val="FFFFFF"/>
                </a:solidFill>
              </a:rPr>
              <a:t>Bildet Expertengruppen. Für jedes Thema gibt es zwei Expertengruppen. </a:t>
            </a:r>
          </a:p>
          <a:p>
            <a:pPr marL="457200" indent="-457200">
              <a:lnSpc>
                <a:spcPct val="110000"/>
              </a:lnSpc>
              <a:buAutoNum type="arabicPeriod"/>
            </a:pPr>
            <a:r>
              <a:rPr lang="de-DE" sz="2500" dirty="0">
                <a:solidFill>
                  <a:srgbClr val="FFFFFF"/>
                </a:solidFill>
              </a:rPr>
              <a:t>Alle Experten stellen ihre Ergebnisse in den Stammgruppen vor und das Rätsel wird bearbeitet.</a:t>
            </a:r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DF398425-3DCB-0AC3-0722-90959E5F7114}"/>
              </a:ext>
            </a:extLst>
          </p:cNvPr>
          <p:cNvSpPr txBox="1"/>
          <p:nvPr/>
        </p:nvSpPr>
        <p:spPr>
          <a:xfrm>
            <a:off x="11009796" y="6557793"/>
            <a:ext cx="165351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b="0" i="0" dirty="0">
                <a:solidFill>
                  <a:srgbClr val="FFFFFF"/>
                </a:solidFill>
                <a:effectLst/>
                <a:latin typeface="Google Sans"/>
              </a:rPr>
              <a:t>© </a:t>
            </a:r>
            <a:r>
              <a:rPr lang="de-DE" sz="1200" b="0" i="0" dirty="0">
                <a:solidFill>
                  <a:schemeClr val="bg1"/>
                </a:solidFill>
                <a:effectLst/>
                <a:latin typeface="open-sans"/>
              </a:rPr>
              <a:t>Getty Images</a:t>
            </a:r>
            <a:endParaRPr lang="de-DE" sz="1200" dirty="0">
              <a:solidFill>
                <a:schemeClr val="bg1"/>
              </a:solidFill>
            </a:endParaRP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8CE64ED5-CF88-D7AD-0176-EDCE03979ECF}"/>
              </a:ext>
            </a:extLst>
          </p:cNvPr>
          <p:cNvSpPr txBox="1"/>
          <p:nvPr/>
        </p:nvSpPr>
        <p:spPr>
          <a:xfrm>
            <a:off x="10225656" y="3763380"/>
            <a:ext cx="165351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b="0" i="0" dirty="0">
                <a:solidFill>
                  <a:srgbClr val="FFFFFF"/>
                </a:solidFill>
                <a:effectLst/>
                <a:latin typeface="Google Sans"/>
              </a:rPr>
              <a:t>© Stephane Vetter</a:t>
            </a:r>
            <a:endParaRPr lang="de-DE" sz="1200" dirty="0"/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237EB411-793A-AAD5-1E3D-7BDB4C2B9FD6}"/>
              </a:ext>
            </a:extLst>
          </p:cNvPr>
          <p:cNvSpPr txBox="1"/>
          <p:nvPr/>
        </p:nvSpPr>
        <p:spPr>
          <a:xfrm>
            <a:off x="6195556" y="3754625"/>
            <a:ext cx="188872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b="0" i="0" dirty="0">
                <a:solidFill>
                  <a:schemeClr val="bg1"/>
                </a:solidFill>
                <a:effectLst/>
                <a:latin typeface="unify sans"/>
              </a:rPr>
              <a:t>© Copyright Gannett 2025</a:t>
            </a:r>
            <a:endParaRPr lang="de-DE" sz="1200" dirty="0">
              <a:solidFill>
                <a:schemeClr val="bg1"/>
              </a:solidFill>
            </a:endParaRPr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8FA9CB62-4121-3D20-D94F-D98F0F58E810}"/>
              </a:ext>
            </a:extLst>
          </p:cNvPr>
          <p:cNvSpPr txBox="1"/>
          <p:nvPr/>
        </p:nvSpPr>
        <p:spPr>
          <a:xfrm>
            <a:off x="9381504" y="6035131"/>
            <a:ext cx="165351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b="0" i="0" dirty="0">
                <a:solidFill>
                  <a:srgbClr val="FFFFFF"/>
                </a:solidFill>
                <a:effectLst/>
                <a:latin typeface="Google Sans"/>
              </a:rPr>
              <a:t>© </a:t>
            </a:r>
            <a:r>
              <a:rPr lang="de-DE" sz="1200" b="0" i="0" dirty="0">
                <a:solidFill>
                  <a:schemeClr val="bg1"/>
                </a:solidFill>
                <a:effectLst/>
                <a:latin typeface="open_sansregular"/>
              </a:rPr>
              <a:t>NASA/JPL-Caltech</a:t>
            </a:r>
            <a:endParaRPr lang="de-DE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61562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3" name="Rectangle 32">
            <a:extLst>
              <a:ext uri="{FF2B5EF4-FFF2-40B4-BE49-F238E27FC236}">
                <a16:creationId xmlns:a16="http://schemas.microsoft.com/office/drawing/2014/main" id="{65735658-270A-8D75-091E-AFB444A3D6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 descr="Ein kreiselnder Meteorit">
            <a:extLst>
              <a:ext uri="{FF2B5EF4-FFF2-40B4-BE49-F238E27FC236}">
                <a16:creationId xmlns:a16="http://schemas.microsoft.com/office/drawing/2014/main" id="{3E40212A-29E7-23D9-D9CE-2D8293553F7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b="13128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35" name="Rectangle 34">
            <a:extLst>
              <a:ext uri="{FF2B5EF4-FFF2-40B4-BE49-F238E27FC236}">
                <a16:creationId xmlns:a16="http://schemas.microsoft.com/office/drawing/2014/main" id="{D385C18C-C6E1-BF2C-1367-FB73BE50187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385763" y="-385762"/>
            <a:ext cx="6857999" cy="7629524"/>
          </a:xfrm>
          <a:prstGeom prst="rect">
            <a:avLst/>
          </a:prstGeom>
          <a:gradFill flip="none" rotWithShape="1">
            <a:gsLst>
              <a:gs pos="0">
                <a:srgbClr val="000000">
                  <a:alpha val="56000"/>
                </a:srgbClr>
              </a:gs>
              <a:gs pos="100000">
                <a:srgbClr val="000000">
                  <a:alpha val="0"/>
                </a:srgbClr>
              </a:gs>
              <a:gs pos="56000">
                <a:srgbClr val="000000">
                  <a:alpha val="37000"/>
                </a:srgb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37" name="Freeform: Shape 36">
            <a:extLst>
              <a:ext uri="{FF2B5EF4-FFF2-40B4-BE49-F238E27FC236}">
                <a16:creationId xmlns:a16="http://schemas.microsoft.com/office/drawing/2014/main" id="{4711BF64-C99B-2F90-ADA1-0C08F9BE839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952500" y="964922"/>
            <a:ext cx="4539955" cy="4943507"/>
          </a:xfrm>
          <a:custGeom>
            <a:avLst/>
            <a:gdLst>
              <a:gd name="connsiteX0" fmla="*/ 0 w 9985794"/>
              <a:gd name="connsiteY0" fmla="*/ 0 h 4920343"/>
              <a:gd name="connsiteX1" fmla="*/ 9985794 w 9985794"/>
              <a:gd name="connsiteY1" fmla="*/ 0 h 4920343"/>
              <a:gd name="connsiteX2" fmla="*/ 9985794 w 9985794"/>
              <a:gd name="connsiteY2" fmla="*/ 4920343 h 4920343"/>
              <a:gd name="connsiteX3" fmla="*/ 0 w 9985794"/>
              <a:gd name="connsiteY3" fmla="*/ 4920343 h 4920343"/>
              <a:gd name="connsiteX4" fmla="*/ 0 w 9985794"/>
              <a:gd name="connsiteY4" fmla="*/ 4119525 h 4920343"/>
              <a:gd name="connsiteX5" fmla="*/ 4905554 w 9985794"/>
              <a:gd name="connsiteY5" fmla="*/ 4119525 h 4920343"/>
              <a:gd name="connsiteX6" fmla="*/ 4905554 w 9985794"/>
              <a:gd name="connsiteY6" fmla="*/ 1451087 h 4920343"/>
              <a:gd name="connsiteX7" fmla="*/ 0 w 9985794"/>
              <a:gd name="connsiteY7" fmla="*/ 1451087 h 4920343"/>
              <a:gd name="connsiteX0" fmla="*/ 4905554 w 9985794"/>
              <a:gd name="connsiteY0" fmla="*/ 4119525 h 4920343"/>
              <a:gd name="connsiteX1" fmla="*/ 4905554 w 9985794"/>
              <a:gd name="connsiteY1" fmla="*/ 1451087 h 4920343"/>
              <a:gd name="connsiteX2" fmla="*/ 0 w 9985794"/>
              <a:gd name="connsiteY2" fmla="*/ 1451087 h 4920343"/>
              <a:gd name="connsiteX3" fmla="*/ 0 w 9985794"/>
              <a:gd name="connsiteY3" fmla="*/ 0 h 4920343"/>
              <a:gd name="connsiteX4" fmla="*/ 9985794 w 9985794"/>
              <a:gd name="connsiteY4" fmla="*/ 0 h 4920343"/>
              <a:gd name="connsiteX5" fmla="*/ 9985794 w 9985794"/>
              <a:gd name="connsiteY5" fmla="*/ 4920343 h 4920343"/>
              <a:gd name="connsiteX6" fmla="*/ 0 w 9985794"/>
              <a:gd name="connsiteY6" fmla="*/ 4920343 h 4920343"/>
              <a:gd name="connsiteX7" fmla="*/ 0 w 9985794"/>
              <a:gd name="connsiteY7" fmla="*/ 4119525 h 4920343"/>
              <a:gd name="connsiteX8" fmla="*/ 4996994 w 9985794"/>
              <a:gd name="connsiteY8" fmla="*/ 4210965 h 4920343"/>
              <a:gd name="connsiteX0" fmla="*/ 4905554 w 9985794"/>
              <a:gd name="connsiteY0" fmla="*/ 4119525 h 4920343"/>
              <a:gd name="connsiteX1" fmla="*/ 4905554 w 9985794"/>
              <a:gd name="connsiteY1" fmla="*/ 1451087 h 4920343"/>
              <a:gd name="connsiteX2" fmla="*/ 0 w 9985794"/>
              <a:gd name="connsiteY2" fmla="*/ 1451087 h 4920343"/>
              <a:gd name="connsiteX3" fmla="*/ 0 w 9985794"/>
              <a:gd name="connsiteY3" fmla="*/ 0 h 4920343"/>
              <a:gd name="connsiteX4" fmla="*/ 9985794 w 9985794"/>
              <a:gd name="connsiteY4" fmla="*/ 0 h 4920343"/>
              <a:gd name="connsiteX5" fmla="*/ 9985794 w 9985794"/>
              <a:gd name="connsiteY5" fmla="*/ 4920343 h 4920343"/>
              <a:gd name="connsiteX6" fmla="*/ 0 w 9985794"/>
              <a:gd name="connsiteY6" fmla="*/ 4920343 h 4920343"/>
              <a:gd name="connsiteX7" fmla="*/ 0 w 9985794"/>
              <a:gd name="connsiteY7" fmla="*/ 4119525 h 4920343"/>
              <a:gd name="connsiteX0" fmla="*/ 4905554 w 9985794"/>
              <a:gd name="connsiteY0" fmla="*/ 1451087 h 4920343"/>
              <a:gd name="connsiteX1" fmla="*/ 0 w 9985794"/>
              <a:gd name="connsiteY1" fmla="*/ 1451087 h 4920343"/>
              <a:gd name="connsiteX2" fmla="*/ 0 w 9985794"/>
              <a:gd name="connsiteY2" fmla="*/ 0 h 4920343"/>
              <a:gd name="connsiteX3" fmla="*/ 9985794 w 9985794"/>
              <a:gd name="connsiteY3" fmla="*/ 0 h 4920343"/>
              <a:gd name="connsiteX4" fmla="*/ 9985794 w 9985794"/>
              <a:gd name="connsiteY4" fmla="*/ 4920343 h 4920343"/>
              <a:gd name="connsiteX5" fmla="*/ 0 w 9985794"/>
              <a:gd name="connsiteY5" fmla="*/ 4920343 h 4920343"/>
              <a:gd name="connsiteX6" fmla="*/ 0 w 9985794"/>
              <a:gd name="connsiteY6" fmla="*/ 4119525 h 4920343"/>
              <a:gd name="connsiteX0" fmla="*/ 0 w 9985794"/>
              <a:gd name="connsiteY0" fmla="*/ 1451087 h 4920343"/>
              <a:gd name="connsiteX1" fmla="*/ 0 w 9985794"/>
              <a:gd name="connsiteY1" fmla="*/ 0 h 4920343"/>
              <a:gd name="connsiteX2" fmla="*/ 9985794 w 9985794"/>
              <a:gd name="connsiteY2" fmla="*/ 0 h 4920343"/>
              <a:gd name="connsiteX3" fmla="*/ 9985794 w 9985794"/>
              <a:gd name="connsiteY3" fmla="*/ 4920343 h 4920343"/>
              <a:gd name="connsiteX4" fmla="*/ 0 w 9985794"/>
              <a:gd name="connsiteY4" fmla="*/ 4920343 h 4920343"/>
              <a:gd name="connsiteX5" fmla="*/ 0 w 9985794"/>
              <a:gd name="connsiteY5" fmla="*/ 4119525 h 4920343"/>
              <a:gd name="connsiteX0" fmla="*/ 0 w 10019371"/>
              <a:gd name="connsiteY0" fmla="*/ 1655069 h 4920343"/>
              <a:gd name="connsiteX1" fmla="*/ 33577 w 10019371"/>
              <a:gd name="connsiteY1" fmla="*/ 0 h 4920343"/>
              <a:gd name="connsiteX2" fmla="*/ 10019371 w 10019371"/>
              <a:gd name="connsiteY2" fmla="*/ 0 h 4920343"/>
              <a:gd name="connsiteX3" fmla="*/ 10019371 w 10019371"/>
              <a:gd name="connsiteY3" fmla="*/ 4920343 h 4920343"/>
              <a:gd name="connsiteX4" fmla="*/ 33577 w 10019371"/>
              <a:gd name="connsiteY4" fmla="*/ 4920343 h 4920343"/>
              <a:gd name="connsiteX5" fmla="*/ 33577 w 10019371"/>
              <a:gd name="connsiteY5" fmla="*/ 4119525 h 4920343"/>
              <a:gd name="connsiteX0" fmla="*/ 0 w 9991028"/>
              <a:gd name="connsiteY0" fmla="*/ 1645173 h 4920343"/>
              <a:gd name="connsiteX1" fmla="*/ 5234 w 9991028"/>
              <a:gd name="connsiteY1" fmla="*/ 0 h 4920343"/>
              <a:gd name="connsiteX2" fmla="*/ 9991028 w 9991028"/>
              <a:gd name="connsiteY2" fmla="*/ 0 h 4920343"/>
              <a:gd name="connsiteX3" fmla="*/ 9991028 w 9991028"/>
              <a:gd name="connsiteY3" fmla="*/ 4920343 h 4920343"/>
              <a:gd name="connsiteX4" fmla="*/ 5234 w 9991028"/>
              <a:gd name="connsiteY4" fmla="*/ 4920343 h 4920343"/>
              <a:gd name="connsiteX5" fmla="*/ 5234 w 9991028"/>
              <a:gd name="connsiteY5" fmla="*/ 4119525 h 4920343"/>
              <a:gd name="connsiteX0" fmla="*/ 59 w 9986364"/>
              <a:gd name="connsiteY0" fmla="*/ 1639236 h 4920343"/>
              <a:gd name="connsiteX1" fmla="*/ 570 w 9986364"/>
              <a:gd name="connsiteY1" fmla="*/ 0 h 4920343"/>
              <a:gd name="connsiteX2" fmla="*/ 9986364 w 9986364"/>
              <a:gd name="connsiteY2" fmla="*/ 0 h 4920343"/>
              <a:gd name="connsiteX3" fmla="*/ 9986364 w 9986364"/>
              <a:gd name="connsiteY3" fmla="*/ 4920343 h 4920343"/>
              <a:gd name="connsiteX4" fmla="*/ 570 w 9986364"/>
              <a:gd name="connsiteY4" fmla="*/ 4920343 h 4920343"/>
              <a:gd name="connsiteX5" fmla="*/ 570 w 9986364"/>
              <a:gd name="connsiteY5" fmla="*/ 4119525 h 4920343"/>
              <a:gd name="connsiteX0" fmla="*/ 60 w 9986364"/>
              <a:gd name="connsiteY0" fmla="*/ 1847740 h 4920343"/>
              <a:gd name="connsiteX1" fmla="*/ 570 w 9986364"/>
              <a:gd name="connsiteY1" fmla="*/ 0 h 4920343"/>
              <a:gd name="connsiteX2" fmla="*/ 9986364 w 9986364"/>
              <a:gd name="connsiteY2" fmla="*/ 0 h 4920343"/>
              <a:gd name="connsiteX3" fmla="*/ 9986364 w 9986364"/>
              <a:gd name="connsiteY3" fmla="*/ 4920343 h 4920343"/>
              <a:gd name="connsiteX4" fmla="*/ 570 w 9986364"/>
              <a:gd name="connsiteY4" fmla="*/ 4920343 h 4920343"/>
              <a:gd name="connsiteX5" fmla="*/ 570 w 9986364"/>
              <a:gd name="connsiteY5" fmla="*/ 4119525 h 4920343"/>
              <a:gd name="connsiteX0" fmla="*/ 11626 w 9985937"/>
              <a:gd name="connsiteY0" fmla="*/ 1797498 h 4920343"/>
              <a:gd name="connsiteX1" fmla="*/ 143 w 9985937"/>
              <a:gd name="connsiteY1" fmla="*/ 0 h 4920343"/>
              <a:gd name="connsiteX2" fmla="*/ 9985937 w 9985937"/>
              <a:gd name="connsiteY2" fmla="*/ 0 h 4920343"/>
              <a:gd name="connsiteX3" fmla="*/ 9985937 w 9985937"/>
              <a:gd name="connsiteY3" fmla="*/ 4920343 h 4920343"/>
              <a:gd name="connsiteX4" fmla="*/ 143 w 9985937"/>
              <a:gd name="connsiteY4" fmla="*/ 4920343 h 4920343"/>
              <a:gd name="connsiteX5" fmla="*/ 143 w 9985937"/>
              <a:gd name="connsiteY5" fmla="*/ 4119525 h 4920343"/>
              <a:gd name="connsiteX0" fmla="*/ 62 w 9986364"/>
              <a:gd name="connsiteY0" fmla="*/ 1779914 h 4920343"/>
              <a:gd name="connsiteX1" fmla="*/ 570 w 9986364"/>
              <a:gd name="connsiteY1" fmla="*/ 0 h 4920343"/>
              <a:gd name="connsiteX2" fmla="*/ 9986364 w 9986364"/>
              <a:gd name="connsiteY2" fmla="*/ 0 h 4920343"/>
              <a:gd name="connsiteX3" fmla="*/ 9986364 w 9986364"/>
              <a:gd name="connsiteY3" fmla="*/ 4920343 h 4920343"/>
              <a:gd name="connsiteX4" fmla="*/ 570 w 9986364"/>
              <a:gd name="connsiteY4" fmla="*/ 4920343 h 4920343"/>
              <a:gd name="connsiteX5" fmla="*/ 570 w 9986364"/>
              <a:gd name="connsiteY5" fmla="*/ 4119525 h 4920343"/>
              <a:gd name="connsiteX0" fmla="*/ 17584 w 9985899"/>
              <a:gd name="connsiteY0" fmla="*/ 1779914 h 4920343"/>
              <a:gd name="connsiteX1" fmla="*/ 105 w 9985899"/>
              <a:gd name="connsiteY1" fmla="*/ 0 h 4920343"/>
              <a:gd name="connsiteX2" fmla="*/ 9985899 w 9985899"/>
              <a:gd name="connsiteY2" fmla="*/ 0 h 4920343"/>
              <a:gd name="connsiteX3" fmla="*/ 9985899 w 9985899"/>
              <a:gd name="connsiteY3" fmla="*/ 4920343 h 4920343"/>
              <a:gd name="connsiteX4" fmla="*/ 105 w 9985899"/>
              <a:gd name="connsiteY4" fmla="*/ 4920343 h 4920343"/>
              <a:gd name="connsiteX5" fmla="*/ 105 w 9985899"/>
              <a:gd name="connsiteY5" fmla="*/ 4119525 h 49203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985899" h="4920343">
                <a:moveTo>
                  <a:pt x="17584" y="1779914"/>
                </a:moveTo>
                <a:cubicBezTo>
                  <a:pt x="19329" y="1231523"/>
                  <a:pt x="-1640" y="548391"/>
                  <a:pt x="105" y="0"/>
                </a:cubicBezTo>
                <a:lnTo>
                  <a:pt x="9985899" y="0"/>
                </a:lnTo>
                <a:lnTo>
                  <a:pt x="9985899" y="4920343"/>
                </a:lnTo>
                <a:lnTo>
                  <a:pt x="105" y="4920343"/>
                </a:lnTo>
                <a:lnTo>
                  <a:pt x="105" y="4119525"/>
                </a:lnTo>
              </a:path>
            </a:pathLst>
          </a:custGeom>
          <a:noFill/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3E2100DB-FFBA-1766-BEA8-93170CC009F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85889" y="964922"/>
            <a:ext cx="4706565" cy="2155419"/>
          </a:xfrm>
          <a:noFill/>
        </p:spPr>
        <p:txBody>
          <a:bodyPr anchor="ctr">
            <a:normAutofit/>
          </a:bodyPr>
          <a:lstStyle/>
          <a:p>
            <a:r>
              <a:rPr lang="de-DE" sz="3500" dirty="0">
                <a:solidFill>
                  <a:srgbClr val="FFFFFF"/>
                </a:solidFill>
              </a:rPr>
              <a:t>Gruppenpuzzle</a:t>
            </a:r>
            <a:r>
              <a:rPr lang="de-DE" dirty="0">
                <a:solidFill>
                  <a:srgbClr val="FFFFFF"/>
                </a:solidFill>
              </a:rPr>
              <a:t> </a:t>
            </a: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BD7AB133-1D4B-1B46-D871-096EFB845643}"/>
              </a:ext>
            </a:extLst>
          </p:cNvPr>
          <p:cNvSpPr txBox="1"/>
          <p:nvPr/>
        </p:nvSpPr>
        <p:spPr>
          <a:xfrm>
            <a:off x="6096000" y="127018"/>
            <a:ext cx="576903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000" dirty="0">
                <a:solidFill>
                  <a:schemeClr val="bg1"/>
                </a:solidFill>
              </a:rPr>
              <a:t>Alle Experten stellen ihre </a:t>
            </a:r>
            <a:r>
              <a:rPr lang="de-DE" sz="3000" dirty="0" err="1">
                <a:solidFill>
                  <a:schemeClr val="bg1"/>
                </a:solidFill>
              </a:rPr>
              <a:t>Ergeb</a:t>
            </a:r>
            <a:r>
              <a:rPr lang="de-DE" sz="3000" dirty="0">
                <a:solidFill>
                  <a:schemeClr val="bg1"/>
                </a:solidFill>
              </a:rPr>
              <a:t>-nisse in den Stammgruppen vor.</a:t>
            </a:r>
          </a:p>
          <a:p>
            <a:r>
              <a:rPr lang="de-DE" sz="3000" dirty="0">
                <a:solidFill>
                  <a:schemeClr val="bg1"/>
                </a:solidFill>
              </a:rPr>
              <a:t>Gemeinsam wird das Rätsel bearbeitet.  </a:t>
            </a:r>
          </a:p>
        </p:txBody>
      </p:sp>
      <p:pic>
        <p:nvPicPr>
          <p:cNvPr id="2050" name="Picture 2" descr="Megafusion großer Galaxien verblüfft Forscher - DER SPIEGEL">
            <a:extLst>
              <a:ext uri="{FF2B5EF4-FFF2-40B4-BE49-F238E27FC236}">
                <a16:creationId xmlns:a16="http://schemas.microsoft.com/office/drawing/2014/main" id="{7BC9EA34-83F5-C44C-7320-2B6A2EDD880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7208" y="1982190"/>
            <a:ext cx="2030087" cy="20300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A large filamentary nebula is shown dominated by &#10;red glow but with bits of blue on the lower left. The nebula&#10;is shown in a dense starfield surrounded by other faint&#10;red-glowing nebulae.&#10;Please see the explanation for more detailed information.">
            <a:extLst>
              <a:ext uri="{FF2B5EF4-FFF2-40B4-BE49-F238E27FC236}">
                <a16:creationId xmlns:a16="http://schemas.microsoft.com/office/drawing/2014/main" id="{ED7A5B6C-70D6-D32A-1128-EAE21AC2DB2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15538" y="2096230"/>
            <a:ext cx="2620236" cy="19160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Welt der Physik: Schwarze Löcher">
            <a:extLst>
              <a:ext uri="{FF2B5EF4-FFF2-40B4-BE49-F238E27FC236}">
                <a16:creationId xmlns:a16="http://schemas.microsoft.com/office/drawing/2014/main" id="{5B16FD5B-79C5-06EF-231A-65A5A258B26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70858" y="4438995"/>
            <a:ext cx="3330018" cy="18731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feld 5">
            <a:extLst>
              <a:ext uri="{FF2B5EF4-FFF2-40B4-BE49-F238E27FC236}">
                <a16:creationId xmlns:a16="http://schemas.microsoft.com/office/drawing/2014/main" id="{D4B7CE99-01A7-8CCA-F796-E5FCF5691894}"/>
              </a:ext>
            </a:extLst>
          </p:cNvPr>
          <p:cNvSpPr txBox="1"/>
          <p:nvPr/>
        </p:nvSpPr>
        <p:spPr>
          <a:xfrm>
            <a:off x="5992700" y="2042631"/>
            <a:ext cx="10567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>
                <a:solidFill>
                  <a:schemeClr val="bg1"/>
                </a:solidFill>
              </a:rPr>
              <a:t>Galaxien</a:t>
            </a: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B1CAFAE2-1DFA-D66C-E124-4C3E99C1B0DC}"/>
              </a:ext>
            </a:extLst>
          </p:cNvPr>
          <p:cNvSpPr txBox="1"/>
          <p:nvPr/>
        </p:nvSpPr>
        <p:spPr>
          <a:xfrm>
            <a:off x="8944942" y="2068128"/>
            <a:ext cx="14029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>
                <a:solidFill>
                  <a:schemeClr val="bg1"/>
                </a:solidFill>
              </a:rPr>
              <a:t>Supernovae</a:t>
            </a: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6D41E946-2BCC-44C6-2183-7215925BA715}"/>
              </a:ext>
            </a:extLst>
          </p:cNvPr>
          <p:cNvSpPr txBox="1"/>
          <p:nvPr/>
        </p:nvSpPr>
        <p:spPr>
          <a:xfrm>
            <a:off x="8253880" y="4438995"/>
            <a:ext cx="19543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>
                <a:solidFill>
                  <a:schemeClr val="bg1"/>
                </a:solidFill>
              </a:rPr>
              <a:t>Schwarze Löcher</a:t>
            </a:r>
          </a:p>
        </p:txBody>
      </p:sp>
      <p:sp>
        <p:nvSpPr>
          <p:cNvPr id="11" name="Untertitel 2">
            <a:extLst>
              <a:ext uri="{FF2B5EF4-FFF2-40B4-BE49-F238E27FC236}">
                <a16:creationId xmlns:a16="http://schemas.microsoft.com/office/drawing/2014/main" id="{22E9D5BD-0822-D48B-4A8D-B21AD9B18FAF}"/>
              </a:ext>
            </a:extLst>
          </p:cNvPr>
          <p:cNvSpPr txBox="1">
            <a:spLocks/>
          </p:cNvSpPr>
          <p:nvPr/>
        </p:nvSpPr>
        <p:spPr>
          <a:xfrm>
            <a:off x="1440505" y="2349305"/>
            <a:ext cx="3931090" cy="3497313"/>
          </a:xfrm>
          <a:prstGeom prst="rect">
            <a:avLst/>
          </a:prstGeom>
          <a:noFill/>
        </p:spPr>
        <p:txBody>
          <a:bodyPr vert="horz" lIns="91440" tIns="45720" rIns="91440" bIns="45720" rtlCol="0" anchor="b">
            <a:normAutofit fontScale="85000" lnSpcReduction="20000"/>
          </a:bodyPr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lnSpc>
                <a:spcPct val="110000"/>
              </a:lnSpc>
              <a:buAutoNum type="arabicPeriod"/>
            </a:pPr>
            <a:r>
              <a:rPr lang="de-DE" sz="2500" dirty="0">
                <a:solidFill>
                  <a:srgbClr val="FFFFFF"/>
                </a:solidFill>
              </a:rPr>
              <a:t>Bildet eine Stammgruppe mit 3 Personen und verteilt die drei Expertenthemen. </a:t>
            </a:r>
          </a:p>
          <a:p>
            <a:pPr marL="457200" indent="-457200">
              <a:lnSpc>
                <a:spcPct val="110000"/>
              </a:lnSpc>
              <a:buAutoNum type="arabicPeriod"/>
            </a:pPr>
            <a:r>
              <a:rPr lang="de-DE" sz="2500" dirty="0">
                <a:solidFill>
                  <a:srgbClr val="FFFFFF"/>
                </a:solidFill>
              </a:rPr>
              <a:t>Bildet Expertengruppen. Für jedes Thema gibt es zwei Expertengruppen. </a:t>
            </a:r>
          </a:p>
          <a:p>
            <a:pPr marL="457200" indent="-457200">
              <a:lnSpc>
                <a:spcPct val="110000"/>
              </a:lnSpc>
              <a:buAutoNum type="arabicPeriod"/>
            </a:pPr>
            <a:r>
              <a:rPr lang="de-DE" sz="2500" dirty="0">
                <a:solidFill>
                  <a:srgbClr val="FFFFFF"/>
                </a:solidFill>
              </a:rPr>
              <a:t>Alle Experten stellen ihre Ergebnisse in den Stammgruppen vor und das Rätsel wird bearbeitet.</a:t>
            </a:r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FF7C100C-2C36-71A5-E63B-7D24F9DBAC37}"/>
              </a:ext>
            </a:extLst>
          </p:cNvPr>
          <p:cNvSpPr txBox="1"/>
          <p:nvPr/>
        </p:nvSpPr>
        <p:spPr>
          <a:xfrm>
            <a:off x="10225656" y="3763380"/>
            <a:ext cx="165351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b="0" i="0" dirty="0">
                <a:solidFill>
                  <a:srgbClr val="FFFFFF"/>
                </a:solidFill>
                <a:effectLst/>
                <a:latin typeface="Google Sans"/>
              </a:rPr>
              <a:t>© Stephane Vetter</a:t>
            </a:r>
            <a:endParaRPr lang="de-DE" sz="1200" dirty="0"/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2A163576-0DDD-0839-3D14-470D4DD1E575}"/>
              </a:ext>
            </a:extLst>
          </p:cNvPr>
          <p:cNvSpPr txBox="1"/>
          <p:nvPr/>
        </p:nvSpPr>
        <p:spPr>
          <a:xfrm>
            <a:off x="6195556" y="3754625"/>
            <a:ext cx="188872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b="0" i="0" dirty="0">
                <a:solidFill>
                  <a:schemeClr val="bg1"/>
                </a:solidFill>
                <a:effectLst/>
                <a:latin typeface="unify sans"/>
              </a:rPr>
              <a:t>© Copyright Gannett 2025</a:t>
            </a:r>
            <a:endParaRPr lang="de-DE" sz="1200" dirty="0">
              <a:solidFill>
                <a:schemeClr val="bg1"/>
              </a:solidFill>
            </a:endParaRP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825EAE92-1F38-80FA-83EA-3C0EB1E2A375}"/>
              </a:ext>
            </a:extLst>
          </p:cNvPr>
          <p:cNvSpPr txBox="1"/>
          <p:nvPr/>
        </p:nvSpPr>
        <p:spPr>
          <a:xfrm>
            <a:off x="9381504" y="6035131"/>
            <a:ext cx="165351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b="0" i="0" dirty="0">
                <a:solidFill>
                  <a:srgbClr val="FFFFFF"/>
                </a:solidFill>
                <a:effectLst/>
                <a:latin typeface="Google Sans"/>
              </a:rPr>
              <a:t>© </a:t>
            </a:r>
            <a:r>
              <a:rPr lang="de-DE" sz="1200" b="0" i="0" dirty="0">
                <a:solidFill>
                  <a:schemeClr val="bg1"/>
                </a:solidFill>
                <a:effectLst/>
                <a:latin typeface="open_sansregular"/>
              </a:rPr>
              <a:t>NASA/JPL-Caltech</a:t>
            </a:r>
            <a:endParaRPr lang="de-DE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13180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3" name="Rectangle 32">
            <a:extLst>
              <a:ext uri="{FF2B5EF4-FFF2-40B4-BE49-F238E27FC236}">
                <a16:creationId xmlns:a16="http://schemas.microsoft.com/office/drawing/2014/main" id="{65735658-270A-8D75-091E-AFB444A3D6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 descr="Ein kreiselnder Meteorit">
            <a:extLst>
              <a:ext uri="{FF2B5EF4-FFF2-40B4-BE49-F238E27FC236}">
                <a16:creationId xmlns:a16="http://schemas.microsoft.com/office/drawing/2014/main" id="{3E40212A-29E7-23D9-D9CE-2D8293553F7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b="13128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35" name="Rectangle 34">
            <a:extLst>
              <a:ext uri="{FF2B5EF4-FFF2-40B4-BE49-F238E27FC236}">
                <a16:creationId xmlns:a16="http://schemas.microsoft.com/office/drawing/2014/main" id="{D385C18C-C6E1-BF2C-1367-FB73BE50187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385763" y="-385762"/>
            <a:ext cx="6857999" cy="7629524"/>
          </a:xfrm>
          <a:prstGeom prst="rect">
            <a:avLst/>
          </a:prstGeom>
          <a:gradFill flip="none" rotWithShape="1">
            <a:gsLst>
              <a:gs pos="0">
                <a:srgbClr val="000000">
                  <a:alpha val="56000"/>
                </a:srgbClr>
              </a:gs>
              <a:gs pos="100000">
                <a:srgbClr val="000000">
                  <a:alpha val="0"/>
                </a:srgbClr>
              </a:gs>
              <a:gs pos="56000">
                <a:srgbClr val="000000">
                  <a:alpha val="37000"/>
                </a:srgb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37" name="Freeform: Shape 36">
            <a:extLst>
              <a:ext uri="{FF2B5EF4-FFF2-40B4-BE49-F238E27FC236}">
                <a16:creationId xmlns:a16="http://schemas.microsoft.com/office/drawing/2014/main" id="{4711BF64-C99B-2F90-ADA1-0C08F9BE839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952500" y="964922"/>
            <a:ext cx="4539955" cy="4943507"/>
          </a:xfrm>
          <a:custGeom>
            <a:avLst/>
            <a:gdLst>
              <a:gd name="connsiteX0" fmla="*/ 0 w 9985794"/>
              <a:gd name="connsiteY0" fmla="*/ 0 h 4920343"/>
              <a:gd name="connsiteX1" fmla="*/ 9985794 w 9985794"/>
              <a:gd name="connsiteY1" fmla="*/ 0 h 4920343"/>
              <a:gd name="connsiteX2" fmla="*/ 9985794 w 9985794"/>
              <a:gd name="connsiteY2" fmla="*/ 4920343 h 4920343"/>
              <a:gd name="connsiteX3" fmla="*/ 0 w 9985794"/>
              <a:gd name="connsiteY3" fmla="*/ 4920343 h 4920343"/>
              <a:gd name="connsiteX4" fmla="*/ 0 w 9985794"/>
              <a:gd name="connsiteY4" fmla="*/ 4119525 h 4920343"/>
              <a:gd name="connsiteX5" fmla="*/ 4905554 w 9985794"/>
              <a:gd name="connsiteY5" fmla="*/ 4119525 h 4920343"/>
              <a:gd name="connsiteX6" fmla="*/ 4905554 w 9985794"/>
              <a:gd name="connsiteY6" fmla="*/ 1451087 h 4920343"/>
              <a:gd name="connsiteX7" fmla="*/ 0 w 9985794"/>
              <a:gd name="connsiteY7" fmla="*/ 1451087 h 4920343"/>
              <a:gd name="connsiteX0" fmla="*/ 4905554 w 9985794"/>
              <a:gd name="connsiteY0" fmla="*/ 4119525 h 4920343"/>
              <a:gd name="connsiteX1" fmla="*/ 4905554 w 9985794"/>
              <a:gd name="connsiteY1" fmla="*/ 1451087 h 4920343"/>
              <a:gd name="connsiteX2" fmla="*/ 0 w 9985794"/>
              <a:gd name="connsiteY2" fmla="*/ 1451087 h 4920343"/>
              <a:gd name="connsiteX3" fmla="*/ 0 w 9985794"/>
              <a:gd name="connsiteY3" fmla="*/ 0 h 4920343"/>
              <a:gd name="connsiteX4" fmla="*/ 9985794 w 9985794"/>
              <a:gd name="connsiteY4" fmla="*/ 0 h 4920343"/>
              <a:gd name="connsiteX5" fmla="*/ 9985794 w 9985794"/>
              <a:gd name="connsiteY5" fmla="*/ 4920343 h 4920343"/>
              <a:gd name="connsiteX6" fmla="*/ 0 w 9985794"/>
              <a:gd name="connsiteY6" fmla="*/ 4920343 h 4920343"/>
              <a:gd name="connsiteX7" fmla="*/ 0 w 9985794"/>
              <a:gd name="connsiteY7" fmla="*/ 4119525 h 4920343"/>
              <a:gd name="connsiteX8" fmla="*/ 4996994 w 9985794"/>
              <a:gd name="connsiteY8" fmla="*/ 4210965 h 4920343"/>
              <a:gd name="connsiteX0" fmla="*/ 4905554 w 9985794"/>
              <a:gd name="connsiteY0" fmla="*/ 4119525 h 4920343"/>
              <a:gd name="connsiteX1" fmla="*/ 4905554 w 9985794"/>
              <a:gd name="connsiteY1" fmla="*/ 1451087 h 4920343"/>
              <a:gd name="connsiteX2" fmla="*/ 0 w 9985794"/>
              <a:gd name="connsiteY2" fmla="*/ 1451087 h 4920343"/>
              <a:gd name="connsiteX3" fmla="*/ 0 w 9985794"/>
              <a:gd name="connsiteY3" fmla="*/ 0 h 4920343"/>
              <a:gd name="connsiteX4" fmla="*/ 9985794 w 9985794"/>
              <a:gd name="connsiteY4" fmla="*/ 0 h 4920343"/>
              <a:gd name="connsiteX5" fmla="*/ 9985794 w 9985794"/>
              <a:gd name="connsiteY5" fmla="*/ 4920343 h 4920343"/>
              <a:gd name="connsiteX6" fmla="*/ 0 w 9985794"/>
              <a:gd name="connsiteY6" fmla="*/ 4920343 h 4920343"/>
              <a:gd name="connsiteX7" fmla="*/ 0 w 9985794"/>
              <a:gd name="connsiteY7" fmla="*/ 4119525 h 4920343"/>
              <a:gd name="connsiteX0" fmla="*/ 4905554 w 9985794"/>
              <a:gd name="connsiteY0" fmla="*/ 1451087 h 4920343"/>
              <a:gd name="connsiteX1" fmla="*/ 0 w 9985794"/>
              <a:gd name="connsiteY1" fmla="*/ 1451087 h 4920343"/>
              <a:gd name="connsiteX2" fmla="*/ 0 w 9985794"/>
              <a:gd name="connsiteY2" fmla="*/ 0 h 4920343"/>
              <a:gd name="connsiteX3" fmla="*/ 9985794 w 9985794"/>
              <a:gd name="connsiteY3" fmla="*/ 0 h 4920343"/>
              <a:gd name="connsiteX4" fmla="*/ 9985794 w 9985794"/>
              <a:gd name="connsiteY4" fmla="*/ 4920343 h 4920343"/>
              <a:gd name="connsiteX5" fmla="*/ 0 w 9985794"/>
              <a:gd name="connsiteY5" fmla="*/ 4920343 h 4920343"/>
              <a:gd name="connsiteX6" fmla="*/ 0 w 9985794"/>
              <a:gd name="connsiteY6" fmla="*/ 4119525 h 4920343"/>
              <a:gd name="connsiteX0" fmla="*/ 0 w 9985794"/>
              <a:gd name="connsiteY0" fmla="*/ 1451087 h 4920343"/>
              <a:gd name="connsiteX1" fmla="*/ 0 w 9985794"/>
              <a:gd name="connsiteY1" fmla="*/ 0 h 4920343"/>
              <a:gd name="connsiteX2" fmla="*/ 9985794 w 9985794"/>
              <a:gd name="connsiteY2" fmla="*/ 0 h 4920343"/>
              <a:gd name="connsiteX3" fmla="*/ 9985794 w 9985794"/>
              <a:gd name="connsiteY3" fmla="*/ 4920343 h 4920343"/>
              <a:gd name="connsiteX4" fmla="*/ 0 w 9985794"/>
              <a:gd name="connsiteY4" fmla="*/ 4920343 h 4920343"/>
              <a:gd name="connsiteX5" fmla="*/ 0 w 9985794"/>
              <a:gd name="connsiteY5" fmla="*/ 4119525 h 4920343"/>
              <a:gd name="connsiteX0" fmla="*/ 0 w 10019371"/>
              <a:gd name="connsiteY0" fmla="*/ 1655069 h 4920343"/>
              <a:gd name="connsiteX1" fmla="*/ 33577 w 10019371"/>
              <a:gd name="connsiteY1" fmla="*/ 0 h 4920343"/>
              <a:gd name="connsiteX2" fmla="*/ 10019371 w 10019371"/>
              <a:gd name="connsiteY2" fmla="*/ 0 h 4920343"/>
              <a:gd name="connsiteX3" fmla="*/ 10019371 w 10019371"/>
              <a:gd name="connsiteY3" fmla="*/ 4920343 h 4920343"/>
              <a:gd name="connsiteX4" fmla="*/ 33577 w 10019371"/>
              <a:gd name="connsiteY4" fmla="*/ 4920343 h 4920343"/>
              <a:gd name="connsiteX5" fmla="*/ 33577 w 10019371"/>
              <a:gd name="connsiteY5" fmla="*/ 4119525 h 4920343"/>
              <a:gd name="connsiteX0" fmla="*/ 0 w 9991028"/>
              <a:gd name="connsiteY0" fmla="*/ 1645173 h 4920343"/>
              <a:gd name="connsiteX1" fmla="*/ 5234 w 9991028"/>
              <a:gd name="connsiteY1" fmla="*/ 0 h 4920343"/>
              <a:gd name="connsiteX2" fmla="*/ 9991028 w 9991028"/>
              <a:gd name="connsiteY2" fmla="*/ 0 h 4920343"/>
              <a:gd name="connsiteX3" fmla="*/ 9991028 w 9991028"/>
              <a:gd name="connsiteY3" fmla="*/ 4920343 h 4920343"/>
              <a:gd name="connsiteX4" fmla="*/ 5234 w 9991028"/>
              <a:gd name="connsiteY4" fmla="*/ 4920343 h 4920343"/>
              <a:gd name="connsiteX5" fmla="*/ 5234 w 9991028"/>
              <a:gd name="connsiteY5" fmla="*/ 4119525 h 4920343"/>
              <a:gd name="connsiteX0" fmla="*/ 59 w 9986364"/>
              <a:gd name="connsiteY0" fmla="*/ 1639236 h 4920343"/>
              <a:gd name="connsiteX1" fmla="*/ 570 w 9986364"/>
              <a:gd name="connsiteY1" fmla="*/ 0 h 4920343"/>
              <a:gd name="connsiteX2" fmla="*/ 9986364 w 9986364"/>
              <a:gd name="connsiteY2" fmla="*/ 0 h 4920343"/>
              <a:gd name="connsiteX3" fmla="*/ 9986364 w 9986364"/>
              <a:gd name="connsiteY3" fmla="*/ 4920343 h 4920343"/>
              <a:gd name="connsiteX4" fmla="*/ 570 w 9986364"/>
              <a:gd name="connsiteY4" fmla="*/ 4920343 h 4920343"/>
              <a:gd name="connsiteX5" fmla="*/ 570 w 9986364"/>
              <a:gd name="connsiteY5" fmla="*/ 4119525 h 4920343"/>
              <a:gd name="connsiteX0" fmla="*/ 60 w 9986364"/>
              <a:gd name="connsiteY0" fmla="*/ 1847740 h 4920343"/>
              <a:gd name="connsiteX1" fmla="*/ 570 w 9986364"/>
              <a:gd name="connsiteY1" fmla="*/ 0 h 4920343"/>
              <a:gd name="connsiteX2" fmla="*/ 9986364 w 9986364"/>
              <a:gd name="connsiteY2" fmla="*/ 0 h 4920343"/>
              <a:gd name="connsiteX3" fmla="*/ 9986364 w 9986364"/>
              <a:gd name="connsiteY3" fmla="*/ 4920343 h 4920343"/>
              <a:gd name="connsiteX4" fmla="*/ 570 w 9986364"/>
              <a:gd name="connsiteY4" fmla="*/ 4920343 h 4920343"/>
              <a:gd name="connsiteX5" fmla="*/ 570 w 9986364"/>
              <a:gd name="connsiteY5" fmla="*/ 4119525 h 4920343"/>
              <a:gd name="connsiteX0" fmla="*/ 11626 w 9985937"/>
              <a:gd name="connsiteY0" fmla="*/ 1797498 h 4920343"/>
              <a:gd name="connsiteX1" fmla="*/ 143 w 9985937"/>
              <a:gd name="connsiteY1" fmla="*/ 0 h 4920343"/>
              <a:gd name="connsiteX2" fmla="*/ 9985937 w 9985937"/>
              <a:gd name="connsiteY2" fmla="*/ 0 h 4920343"/>
              <a:gd name="connsiteX3" fmla="*/ 9985937 w 9985937"/>
              <a:gd name="connsiteY3" fmla="*/ 4920343 h 4920343"/>
              <a:gd name="connsiteX4" fmla="*/ 143 w 9985937"/>
              <a:gd name="connsiteY4" fmla="*/ 4920343 h 4920343"/>
              <a:gd name="connsiteX5" fmla="*/ 143 w 9985937"/>
              <a:gd name="connsiteY5" fmla="*/ 4119525 h 4920343"/>
              <a:gd name="connsiteX0" fmla="*/ 62 w 9986364"/>
              <a:gd name="connsiteY0" fmla="*/ 1779914 h 4920343"/>
              <a:gd name="connsiteX1" fmla="*/ 570 w 9986364"/>
              <a:gd name="connsiteY1" fmla="*/ 0 h 4920343"/>
              <a:gd name="connsiteX2" fmla="*/ 9986364 w 9986364"/>
              <a:gd name="connsiteY2" fmla="*/ 0 h 4920343"/>
              <a:gd name="connsiteX3" fmla="*/ 9986364 w 9986364"/>
              <a:gd name="connsiteY3" fmla="*/ 4920343 h 4920343"/>
              <a:gd name="connsiteX4" fmla="*/ 570 w 9986364"/>
              <a:gd name="connsiteY4" fmla="*/ 4920343 h 4920343"/>
              <a:gd name="connsiteX5" fmla="*/ 570 w 9986364"/>
              <a:gd name="connsiteY5" fmla="*/ 4119525 h 4920343"/>
              <a:gd name="connsiteX0" fmla="*/ 17584 w 9985899"/>
              <a:gd name="connsiteY0" fmla="*/ 1779914 h 4920343"/>
              <a:gd name="connsiteX1" fmla="*/ 105 w 9985899"/>
              <a:gd name="connsiteY1" fmla="*/ 0 h 4920343"/>
              <a:gd name="connsiteX2" fmla="*/ 9985899 w 9985899"/>
              <a:gd name="connsiteY2" fmla="*/ 0 h 4920343"/>
              <a:gd name="connsiteX3" fmla="*/ 9985899 w 9985899"/>
              <a:gd name="connsiteY3" fmla="*/ 4920343 h 4920343"/>
              <a:gd name="connsiteX4" fmla="*/ 105 w 9985899"/>
              <a:gd name="connsiteY4" fmla="*/ 4920343 h 4920343"/>
              <a:gd name="connsiteX5" fmla="*/ 105 w 9985899"/>
              <a:gd name="connsiteY5" fmla="*/ 4119525 h 49203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985899" h="4920343">
                <a:moveTo>
                  <a:pt x="17584" y="1779914"/>
                </a:moveTo>
                <a:cubicBezTo>
                  <a:pt x="19329" y="1231523"/>
                  <a:pt x="-1640" y="548391"/>
                  <a:pt x="105" y="0"/>
                </a:cubicBezTo>
                <a:lnTo>
                  <a:pt x="9985899" y="0"/>
                </a:lnTo>
                <a:lnTo>
                  <a:pt x="9985899" y="4920343"/>
                </a:lnTo>
                <a:lnTo>
                  <a:pt x="105" y="4920343"/>
                </a:lnTo>
                <a:lnTo>
                  <a:pt x="105" y="4119525"/>
                </a:lnTo>
              </a:path>
            </a:pathLst>
          </a:custGeom>
          <a:noFill/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3E2100DB-FFBA-1766-BEA8-93170CC009F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85889" y="964922"/>
            <a:ext cx="5648161" cy="2155419"/>
          </a:xfrm>
          <a:noFill/>
        </p:spPr>
        <p:txBody>
          <a:bodyPr anchor="ctr">
            <a:normAutofit/>
          </a:bodyPr>
          <a:lstStyle/>
          <a:p>
            <a:r>
              <a:rPr lang="de-DE" sz="2300" dirty="0">
                <a:solidFill>
                  <a:srgbClr val="FFFFFF"/>
                </a:solidFill>
              </a:rPr>
              <a:t>Kreuzworträtsel</a:t>
            </a:r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A04C5E13-D8D1-EFE0-DC3F-66D1AE68A38C}"/>
              </a:ext>
            </a:extLst>
          </p:cNvPr>
          <p:cNvSpPr txBox="1"/>
          <p:nvPr/>
        </p:nvSpPr>
        <p:spPr>
          <a:xfrm>
            <a:off x="11009796" y="6557793"/>
            <a:ext cx="165351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b="0" i="0" dirty="0">
                <a:solidFill>
                  <a:srgbClr val="FFFFFF"/>
                </a:solidFill>
                <a:effectLst/>
                <a:latin typeface="Google Sans"/>
              </a:rPr>
              <a:t>© </a:t>
            </a:r>
            <a:r>
              <a:rPr lang="de-DE" sz="1200" b="0" i="0" dirty="0">
                <a:solidFill>
                  <a:schemeClr val="bg1"/>
                </a:solidFill>
                <a:effectLst/>
                <a:latin typeface="open-sans"/>
              </a:rPr>
              <a:t>Getty Images</a:t>
            </a:r>
            <a:endParaRPr lang="de-DE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86654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3" name="Rectangle 32">
            <a:extLst>
              <a:ext uri="{FF2B5EF4-FFF2-40B4-BE49-F238E27FC236}">
                <a16:creationId xmlns:a16="http://schemas.microsoft.com/office/drawing/2014/main" id="{65735658-270A-8D75-091E-AFB444A3D6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 descr="Ein kreiselnder Meteorit">
            <a:extLst>
              <a:ext uri="{FF2B5EF4-FFF2-40B4-BE49-F238E27FC236}">
                <a16:creationId xmlns:a16="http://schemas.microsoft.com/office/drawing/2014/main" id="{3E40212A-29E7-23D9-D9CE-2D8293553F7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b="13128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35" name="Rectangle 34">
            <a:extLst>
              <a:ext uri="{FF2B5EF4-FFF2-40B4-BE49-F238E27FC236}">
                <a16:creationId xmlns:a16="http://schemas.microsoft.com/office/drawing/2014/main" id="{D385C18C-C6E1-BF2C-1367-FB73BE50187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385763" y="-385762"/>
            <a:ext cx="6857999" cy="7629524"/>
          </a:xfrm>
          <a:prstGeom prst="rect">
            <a:avLst/>
          </a:prstGeom>
          <a:gradFill flip="none" rotWithShape="1">
            <a:gsLst>
              <a:gs pos="0">
                <a:srgbClr val="000000">
                  <a:alpha val="56000"/>
                </a:srgbClr>
              </a:gs>
              <a:gs pos="100000">
                <a:srgbClr val="000000">
                  <a:alpha val="0"/>
                </a:srgbClr>
              </a:gs>
              <a:gs pos="56000">
                <a:srgbClr val="000000">
                  <a:alpha val="37000"/>
                </a:srgb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37" name="Freeform: Shape 36">
            <a:extLst>
              <a:ext uri="{FF2B5EF4-FFF2-40B4-BE49-F238E27FC236}">
                <a16:creationId xmlns:a16="http://schemas.microsoft.com/office/drawing/2014/main" id="{4711BF64-C99B-2F90-ADA1-0C08F9BE839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952500" y="964922"/>
            <a:ext cx="4539955" cy="4943507"/>
          </a:xfrm>
          <a:custGeom>
            <a:avLst/>
            <a:gdLst>
              <a:gd name="connsiteX0" fmla="*/ 0 w 9985794"/>
              <a:gd name="connsiteY0" fmla="*/ 0 h 4920343"/>
              <a:gd name="connsiteX1" fmla="*/ 9985794 w 9985794"/>
              <a:gd name="connsiteY1" fmla="*/ 0 h 4920343"/>
              <a:gd name="connsiteX2" fmla="*/ 9985794 w 9985794"/>
              <a:gd name="connsiteY2" fmla="*/ 4920343 h 4920343"/>
              <a:gd name="connsiteX3" fmla="*/ 0 w 9985794"/>
              <a:gd name="connsiteY3" fmla="*/ 4920343 h 4920343"/>
              <a:gd name="connsiteX4" fmla="*/ 0 w 9985794"/>
              <a:gd name="connsiteY4" fmla="*/ 4119525 h 4920343"/>
              <a:gd name="connsiteX5" fmla="*/ 4905554 w 9985794"/>
              <a:gd name="connsiteY5" fmla="*/ 4119525 h 4920343"/>
              <a:gd name="connsiteX6" fmla="*/ 4905554 w 9985794"/>
              <a:gd name="connsiteY6" fmla="*/ 1451087 h 4920343"/>
              <a:gd name="connsiteX7" fmla="*/ 0 w 9985794"/>
              <a:gd name="connsiteY7" fmla="*/ 1451087 h 4920343"/>
              <a:gd name="connsiteX0" fmla="*/ 4905554 w 9985794"/>
              <a:gd name="connsiteY0" fmla="*/ 4119525 h 4920343"/>
              <a:gd name="connsiteX1" fmla="*/ 4905554 w 9985794"/>
              <a:gd name="connsiteY1" fmla="*/ 1451087 h 4920343"/>
              <a:gd name="connsiteX2" fmla="*/ 0 w 9985794"/>
              <a:gd name="connsiteY2" fmla="*/ 1451087 h 4920343"/>
              <a:gd name="connsiteX3" fmla="*/ 0 w 9985794"/>
              <a:gd name="connsiteY3" fmla="*/ 0 h 4920343"/>
              <a:gd name="connsiteX4" fmla="*/ 9985794 w 9985794"/>
              <a:gd name="connsiteY4" fmla="*/ 0 h 4920343"/>
              <a:gd name="connsiteX5" fmla="*/ 9985794 w 9985794"/>
              <a:gd name="connsiteY5" fmla="*/ 4920343 h 4920343"/>
              <a:gd name="connsiteX6" fmla="*/ 0 w 9985794"/>
              <a:gd name="connsiteY6" fmla="*/ 4920343 h 4920343"/>
              <a:gd name="connsiteX7" fmla="*/ 0 w 9985794"/>
              <a:gd name="connsiteY7" fmla="*/ 4119525 h 4920343"/>
              <a:gd name="connsiteX8" fmla="*/ 4996994 w 9985794"/>
              <a:gd name="connsiteY8" fmla="*/ 4210965 h 4920343"/>
              <a:gd name="connsiteX0" fmla="*/ 4905554 w 9985794"/>
              <a:gd name="connsiteY0" fmla="*/ 4119525 h 4920343"/>
              <a:gd name="connsiteX1" fmla="*/ 4905554 w 9985794"/>
              <a:gd name="connsiteY1" fmla="*/ 1451087 h 4920343"/>
              <a:gd name="connsiteX2" fmla="*/ 0 w 9985794"/>
              <a:gd name="connsiteY2" fmla="*/ 1451087 h 4920343"/>
              <a:gd name="connsiteX3" fmla="*/ 0 w 9985794"/>
              <a:gd name="connsiteY3" fmla="*/ 0 h 4920343"/>
              <a:gd name="connsiteX4" fmla="*/ 9985794 w 9985794"/>
              <a:gd name="connsiteY4" fmla="*/ 0 h 4920343"/>
              <a:gd name="connsiteX5" fmla="*/ 9985794 w 9985794"/>
              <a:gd name="connsiteY5" fmla="*/ 4920343 h 4920343"/>
              <a:gd name="connsiteX6" fmla="*/ 0 w 9985794"/>
              <a:gd name="connsiteY6" fmla="*/ 4920343 h 4920343"/>
              <a:gd name="connsiteX7" fmla="*/ 0 w 9985794"/>
              <a:gd name="connsiteY7" fmla="*/ 4119525 h 4920343"/>
              <a:gd name="connsiteX0" fmla="*/ 4905554 w 9985794"/>
              <a:gd name="connsiteY0" fmla="*/ 1451087 h 4920343"/>
              <a:gd name="connsiteX1" fmla="*/ 0 w 9985794"/>
              <a:gd name="connsiteY1" fmla="*/ 1451087 h 4920343"/>
              <a:gd name="connsiteX2" fmla="*/ 0 w 9985794"/>
              <a:gd name="connsiteY2" fmla="*/ 0 h 4920343"/>
              <a:gd name="connsiteX3" fmla="*/ 9985794 w 9985794"/>
              <a:gd name="connsiteY3" fmla="*/ 0 h 4920343"/>
              <a:gd name="connsiteX4" fmla="*/ 9985794 w 9985794"/>
              <a:gd name="connsiteY4" fmla="*/ 4920343 h 4920343"/>
              <a:gd name="connsiteX5" fmla="*/ 0 w 9985794"/>
              <a:gd name="connsiteY5" fmla="*/ 4920343 h 4920343"/>
              <a:gd name="connsiteX6" fmla="*/ 0 w 9985794"/>
              <a:gd name="connsiteY6" fmla="*/ 4119525 h 4920343"/>
              <a:gd name="connsiteX0" fmla="*/ 0 w 9985794"/>
              <a:gd name="connsiteY0" fmla="*/ 1451087 h 4920343"/>
              <a:gd name="connsiteX1" fmla="*/ 0 w 9985794"/>
              <a:gd name="connsiteY1" fmla="*/ 0 h 4920343"/>
              <a:gd name="connsiteX2" fmla="*/ 9985794 w 9985794"/>
              <a:gd name="connsiteY2" fmla="*/ 0 h 4920343"/>
              <a:gd name="connsiteX3" fmla="*/ 9985794 w 9985794"/>
              <a:gd name="connsiteY3" fmla="*/ 4920343 h 4920343"/>
              <a:gd name="connsiteX4" fmla="*/ 0 w 9985794"/>
              <a:gd name="connsiteY4" fmla="*/ 4920343 h 4920343"/>
              <a:gd name="connsiteX5" fmla="*/ 0 w 9985794"/>
              <a:gd name="connsiteY5" fmla="*/ 4119525 h 4920343"/>
              <a:gd name="connsiteX0" fmla="*/ 0 w 10019371"/>
              <a:gd name="connsiteY0" fmla="*/ 1655069 h 4920343"/>
              <a:gd name="connsiteX1" fmla="*/ 33577 w 10019371"/>
              <a:gd name="connsiteY1" fmla="*/ 0 h 4920343"/>
              <a:gd name="connsiteX2" fmla="*/ 10019371 w 10019371"/>
              <a:gd name="connsiteY2" fmla="*/ 0 h 4920343"/>
              <a:gd name="connsiteX3" fmla="*/ 10019371 w 10019371"/>
              <a:gd name="connsiteY3" fmla="*/ 4920343 h 4920343"/>
              <a:gd name="connsiteX4" fmla="*/ 33577 w 10019371"/>
              <a:gd name="connsiteY4" fmla="*/ 4920343 h 4920343"/>
              <a:gd name="connsiteX5" fmla="*/ 33577 w 10019371"/>
              <a:gd name="connsiteY5" fmla="*/ 4119525 h 4920343"/>
              <a:gd name="connsiteX0" fmla="*/ 0 w 9991028"/>
              <a:gd name="connsiteY0" fmla="*/ 1645173 h 4920343"/>
              <a:gd name="connsiteX1" fmla="*/ 5234 w 9991028"/>
              <a:gd name="connsiteY1" fmla="*/ 0 h 4920343"/>
              <a:gd name="connsiteX2" fmla="*/ 9991028 w 9991028"/>
              <a:gd name="connsiteY2" fmla="*/ 0 h 4920343"/>
              <a:gd name="connsiteX3" fmla="*/ 9991028 w 9991028"/>
              <a:gd name="connsiteY3" fmla="*/ 4920343 h 4920343"/>
              <a:gd name="connsiteX4" fmla="*/ 5234 w 9991028"/>
              <a:gd name="connsiteY4" fmla="*/ 4920343 h 4920343"/>
              <a:gd name="connsiteX5" fmla="*/ 5234 w 9991028"/>
              <a:gd name="connsiteY5" fmla="*/ 4119525 h 4920343"/>
              <a:gd name="connsiteX0" fmla="*/ 59 w 9986364"/>
              <a:gd name="connsiteY0" fmla="*/ 1639236 h 4920343"/>
              <a:gd name="connsiteX1" fmla="*/ 570 w 9986364"/>
              <a:gd name="connsiteY1" fmla="*/ 0 h 4920343"/>
              <a:gd name="connsiteX2" fmla="*/ 9986364 w 9986364"/>
              <a:gd name="connsiteY2" fmla="*/ 0 h 4920343"/>
              <a:gd name="connsiteX3" fmla="*/ 9986364 w 9986364"/>
              <a:gd name="connsiteY3" fmla="*/ 4920343 h 4920343"/>
              <a:gd name="connsiteX4" fmla="*/ 570 w 9986364"/>
              <a:gd name="connsiteY4" fmla="*/ 4920343 h 4920343"/>
              <a:gd name="connsiteX5" fmla="*/ 570 w 9986364"/>
              <a:gd name="connsiteY5" fmla="*/ 4119525 h 4920343"/>
              <a:gd name="connsiteX0" fmla="*/ 60 w 9986364"/>
              <a:gd name="connsiteY0" fmla="*/ 1847740 h 4920343"/>
              <a:gd name="connsiteX1" fmla="*/ 570 w 9986364"/>
              <a:gd name="connsiteY1" fmla="*/ 0 h 4920343"/>
              <a:gd name="connsiteX2" fmla="*/ 9986364 w 9986364"/>
              <a:gd name="connsiteY2" fmla="*/ 0 h 4920343"/>
              <a:gd name="connsiteX3" fmla="*/ 9986364 w 9986364"/>
              <a:gd name="connsiteY3" fmla="*/ 4920343 h 4920343"/>
              <a:gd name="connsiteX4" fmla="*/ 570 w 9986364"/>
              <a:gd name="connsiteY4" fmla="*/ 4920343 h 4920343"/>
              <a:gd name="connsiteX5" fmla="*/ 570 w 9986364"/>
              <a:gd name="connsiteY5" fmla="*/ 4119525 h 4920343"/>
              <a:gd name="connsiteX0" fmla="*/ 11626 w 9985937"/>
              <a:gd name="connsiteY0" fmla="*/ 1797498 h 4920343"/>
              <a:gd name="connsiteX1" fmla="*/ 143 w 9985937"/>
              <a:gd name="connsiteY1" fmla="*/ 0 h 4920343"/>
              <a:gd name="connsiteX2" fmla="*/ 9985937 w 9985937"/>
              <a:gd name="connsiteY2" fmla="*/ 0 h 4920343"/>
              <a:gd name="connsiteX3" fmla="*/ 9985937 w 9985937"/>
              <a:gd name="connsiteY3" fmla="*/ 4920343 h 4920343"/>
              <a:gd name="connsiteX4" fmla="*/ 143 w 9985937"/>
              <a:gd name="connsiteY4" fmla="*/ 4920343 h 4920343"/>
              <a:gd name="connsiteX5" fmla="*/ 143 w 9985937"/>
              <a:gd name="connsiteY5" fmla="*/ 4119525 h 4920343"/>
              <a:gd name="connsiteX0" fmla="*/ 62 w 9986364"/>
              <a:gd name="connsiteY0" fmla="*/ 1779914 h 4920343"/>
              <a:gd name="connsiteX1" fmla="*/ 570 w 9986364"/>
              <a:gd name="connsiteY1" fmla="*/ 0 h 4920343"/>
              <a:gd name="connsiteX2" fmla="*/ 9986364 w 9986364"/>
              <a:gd name="connsiteY2" fmla="*/ 0 h 4920343"/>
              <a:gd name="connsiteX3" fmla="*/ 9986364 w 9986364"/>
              <a:gd name="connsiteY3" fmla="*/ 4920343 h 4920343"/>
              <a:gd name="connsiteX4" fmla="*/ 570 w 9986364"/>
              <a:gd name="connsiteY4" fmla="*/ 4920343 h 4920343"/>
              <a:gd name="connsiteX5" fmla="*/ 570 w 9986364"/>
              <a:gd name="connsiteY5" fmla="*/ 4119525 h 4920343"/>
              <a:gd name="connsiteX0" fmla="*/ 17584 w 9985899"/>
              <a:gd name="connsiteY0" fmla="*/ 1779914 h 4920343"/>
              <a:gd name="connsiteX1" fmla="*/ 105 w 9985899"/>
              <a:gd name="connsiteY1" fmla="*/ 0 h 4920343"/>
              <a:gd name="connsiteX2" fmla="*/ 9985899 w 9985899"/>
              <a:gd name="connsiteY2" fmla="*/ 0 h 4920343"/>
              <a:gd name="connsiteX3" fmla="*/ 9985899 w 9985899"/>
              <a:gd name="connsiteY3" fmla="*/ 4920343 h 4920343"/>
              <a:gd name="connsiteX4" fmla="*/ 105 w 9985899"/>
              <a:gd name="connsiteY4" fmla="*/ 4920343 h 4920343"/>
              <a:gd name="connsiteX5" fmla="*/ 105 w 9985899"/>
              <a:gd name="connsiteY5" fmla="*/ 4119525 h 49203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985899" h="4920343">
                <a:moveTo>
                  <a:pt x="17584" y="1779914"/>
                </a:moveTo>
                <a:cubicBezTo>
                  <a:pt x="19329" y="1231523"/>
                  <a:pt x="-1640" y="548391"/>
                  <a:pt x="105" y="0"/>
                </a:cubicBezTo>
                <a:lnTo>
                  <a:pt x="9985899" y="0"/>
                </a:lnTo>
                <a:lnTo>
                  <a:pt x="9985899" y="4920343"/>
                </a:lnTo>
                <a:lnTo>
                  <a:pt x="105" y="4920343"/>
                </a:lnTo>
                <a:lnTo>
                  <a:pt x="105" y="4119525"/>
                </a:lnTo>
              </a:path>
            </a:pathLst>
          </a:custGeom>
          <a:noFill/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3E2100DB-FFBA-1766-BEA8-93170CC009F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85889" y="964922"/>
            <a:ext cx="5648161" cy="2155419"/>
          </a:xfrm>
          <a:noFill/>
        </p:spPr>
        <p:txBody>
          <a:bodyPr anchor="ctr">
            <a:normAutofit/>
          </a:bodyPr>
          <a:lstStyle/>
          <a:p>
            <a:r>
              <a:rPr lang="de-DE" sz="2300" dirty="0">
                <a:solidFill>
                  <a:srgbClr val="FFFFFF"/>
                </a:solidFill>
              </a:rPr>
              <a:t>Statements Bewerten 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1BA597F1-5653-F09F-4B40-52546C54576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25236" y="2349305"/>
            <a:ext cx="4346359" cy="3071723"/>
          </a:xfrm>
          <a:noFill/>
        </p:spPr>
        <p:txBody>
          <a:bodyPr anchor="b">
            <a:normAutofit/>
          </a:bodyPr>
          <a:lstStyle/>
          <a:p>
            <a:pPr>
              <a:lnSpc>
                <a:spcPct val="110000"/>
              </a:lnSpc>
            </a:pPr>
            <a:r>
              <a:rPr lang="de-DE" sz="2300" dirty="0">
                <a:solidFill>
                  <a:srgbClr val="FFFFFF"/>
                </a:solidFill>
              </a:rPr>
              <a:t>Wir verfügen über ein vollständiges astronomisches Fachwissen!</a:t>
            </a:r>
          </a:p>
          <a:p>
            <a:pPr>
              <a:lnSpc>
                <a:spcPct val="110000"/>
              </a:lnSpc>
            </a:pPr>
            <a:endParaRPr lang="de-DE" sz="2500" dirty="0">
              <a:solidFill>
                <a:srgbClr val="FFFFFF"/>
              </a:solidFill>
            </a:endParaRP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A503E3F7-F13A-7ED5-321B-2029E5F85723}"/>
              </a:ext>
            </a:extLst>
          </p:cNvPr>
          <p:cNvSpPr txBox="1"/>
          <p:nvPr/>
        </p:nvSpPr>
        <p:spPr>
          <a:xfrm>
            <a:off x="11009796" y="6557793"/>
            <a:ext cx="165351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b="0" i="0" dirty="0">
                <a:solidFill>
                  <a:srgbClr val="FFFFFF"/>
                </a:solidFill>
                <a:effectLst/>
                <a:latin typeface="Google Sans"/>
              </a:rPr>
              <a:t>© </a:t>
            </a:r>
            <a:r>
              <a:rPr lang="de-DE" sz="1200" b="0" i="0" dirty="0">
                <a:solidFill>
                  <a:schemeClr val="bg1"/>
                </a:solidFill>
                <a:effectLst/>
                <a:latin typeface="open-sans"/>
              </a:rPr>
              <a:t>Getty Images</a:t>
            </a:r>
            <a:endParaRPr lang="de-DE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54047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PoiseVTI">
  <a:themeElements>
    <a:clrScheme name="Poise">
      <a:dk1>
        <a:sysClr val="windowText" lastClr="000000"/>
      </a:dk1>
      <a:lt1>
        <a:sysClr val="window" lastClr="FFFFFF"/>
      </a:lt1>
      <a:dk2>
        <a:srgbClr val="403739"/>
      </a:dk2>
      <a:lt2>
        <a:srgbClr val="F4E9E6"/>
      </a:lt2>
      <a:accent1>
        <a:srgbClr val="B18083"/>
      </a:accent1>
      <a:accent2>
        <a:srgbClr val="C17A69"/>
      </a:accent2>
      <a:accent3>
        <a:srgbClr val="CE9573"/>
      </a:accent3>
      <a:accent4>
        <a:srgbClr val="82907A"/>
      </a:accent4>
      <a:accent5>
        <a:srgbClr val="9A9966"/>
      </a:accent5>
      <a:accent6>
        <a:srgbClr val="AB9955"/>
      </a:accent6>
      <a:hlink>
        <a:srgbClr val="A97979"/>
      </a:hlink>
      <a:folHlink>
        <a:srgbClr val="BB7563"/>
      </a:folHlink>
    </a:clrScheme>
    <a:fontScheme name="Goudy Univers">
      <a:majorFont>
        <a:latin typeface="Goudy Old Style"/>
        <a:ea typeface=""/>
        <a:cs typeface=""/>
      </a:majorFont>
      <a:minorFont>
        <a:latin typeface="Univer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oiseVTI" id="{9843863B-6720-4231-BFE7-E604B355382A}" vid="{6C5B2780-C73E-445D-98DA-9D2BCD78971D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3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497</Words>
  <Application>Microsoft Office PowerPoint</Application>
  <PresentationFormat>Breitbild</PresentationFormat>
  <Paragraphs>93</Paragraphs>
  <Slides>18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8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18</vt:i4>
      </vt:variant>
    </vt:vector>
  </HeadingPairs>
  <TitlesOfParts>
    <vt:vector size="27" baseType="lpstr">
      <vt:lpstr>Aptos</vt:lpstr>
      <vt:lpstr>Arial</vt:lpstr>
      <vt:lpstr>Google Sans</vt:lpstr>
      <vt:lpstr>Goudy Old Style</vt:lpstr>
      <vt:lpstr>open_sansregular</vt:lpstr>
      <vt:lpstr>open-sans</vt:lpstr>
      <vt:lpstr>unify sans</vt:lpstr>
      <vt:lpstr>Univers Light</vt:lpstr>
      <vt:lpstr>PoiseVTI</vt:lpstr>
      <vt:lpstr>Was ist hier zu sehen? </vt:lpstr>
      <vt:lpstr>Themen in der modernen Physik </vt:lpstr>
      <vt:lpstr>Ablauf </vt:lpstr>
      <vt:lpstr>Gruppenpuzzle </vt:lpstr>
      <vt:lpstr>Gruppenpuzzle </vt:lpstr>
      <vt:lpstr>Gruppenpuzzle </vt:lpstr>
      <vt:lpstr>Gruppenpuzzle </vt:lpstr>
      <vt:lpstr>Kreuzworträtsel</vt:lpstr>
      <vt:lpstr>Statements Bewerten </vt:lpstr>
      <vt:lpstr>Statements Bewerten </vt:lpstr>
      <vt:lpstr>Statements Bewerten </vt:lpstr>
      <vt:lpstr>Statements Bewerten </vt:lpstr>
      <vt:lpstr>Statements Bewerten </vt:lpstr>
      <vt:lpstr>Statements Bewerten </vt:lpstr>
      <vt:lpstr>Statements Bewerten </vt:lpstr>
      <vt:lpstr>Statements Bewerten </vt:lpstr>
      <vt:lpstr>Abschluss </vt:lpstr>
      <vt:lpstr>Bilderquellen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Einstieg</dc:title>
  <dc:creator>Bea Junge</dc:creator>
  <cp:lastModifiedBy>Bea Junge</cp:lastModifiedBy>
  <cp:revision>15</cp:revision>
  <dcterms:created xsi:type="dcterms:W3CDTF">2024-03-04T14:17:18Z</dcterms:created>
  <dcterms:modified xsi:type="dcterms:W3CDTF">2025-03-07T08:31:51Z</dcterms:modified>
</cp:coreProperties>
</file>