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22" r:id="rId2"/>
    <p:sldId id="264" r:id="rId3"/>
    <p:sldId id="329" r:id="rId4"/>
    <p:sldId id="325" r:id="rId5"/>
    <p:sldId id="330" r:id="rId6"/>
    <p:sldId id="326" r:id="rId7"/>
    <p:sldId id="328" r:id="rId8"/>
    <p:sldId id="311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E8A18-5ADC-4083-A453-0D6FE04118E4}" type="datetimeFigureOut">
              <a:rPr lang="de-DE" smtClean="0"/>
              <a:t>14.08.2024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69CBA-CB36-43B9-AAD5-E8033D4D2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886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235902-AE0B-8384-50B4-03750CDA9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11A916F-F0E3-89BD-9E9F-357D8AC63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41922F-C0E6-9B35-5DDF-69DE047ED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BBC98-B5CF-43FD-A9F0-831F45103F3E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2CA9289-24AB-E81B-31EF-E270EF914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B3ADD1-DA35-2C60-8F5A-FD1B9D0DC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5310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7A7E7-3DB5-F6DD-96A0-5B64F687C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9DDC199-6CC9-F09D-2ECD-A07404CF2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4B4F32-9341-3AFA-DC98-874800CD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59DAF-BA5D-43A6-8041-15F2548ECFED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0FBEFB-210F-C136-14C2-A11B893F4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194FFA-F7CE-BB26-36CF-4D2EC7A11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327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6F36AF1-32B7-F57C-F0EC-813059BD3D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BD6251B-E9CD-D2F3-A6E2-CD5C4AF9D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DD49A5-B430-1E60-67AA-DB66DC0DE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AC60-3DA6-4803-B3FC-C5F27018278B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EF9510A-9B6A-018C-3493-6A1292D13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BCC23A-3E11-FA78-3A67-337FE3D2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2670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697955-275B-BDA3-33CA-E5644D8C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BFA43A-DD51-F5A3-A0C2-545B0787D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8796A5-BB28-FA23-E0BB-366A3E578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6F3A7-CA6A-4A52-B645-CE267CFE1EF1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60EC84-0C69-01B2-58A9-FCCBB5D35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B7D5FC-54F3-23C3-C05D-205D80FE2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498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B582B7-D7F9-0686-A411-3292F7F87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2E2722-7F51-E929-AE28-0F6981582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512999-557F-BA86-03E9-39CB5BC1A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728BA-8AFB-4FD2-BAAA-A0BF6E27E6E5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1EF90E8-16DF-1005-2306-C51A9CE93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984309-21C1-3A8B-B3BF-A7852549F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0785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17BA1-375C-1E18-065B-4EB56EE53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DE56000-132C-33AE-A1EC-7B72DBF6F5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C653292-9587-BBDA-A9A4-09CFC29F2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2F29004-4C51-2968-4FBA-E2CCF8088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0C0FE-F271-4D9E-B932-F4F0CACE80DC}" type="datetime1">
              <a:rPr lang="de-DE" smtClean="0"/>
              <a:t>14.08.2024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DE1923A-CC59-0E9E-7B2C-DF5BFB88D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8FF000-CCFD-384D-E4A1-438FE0ED6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8294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85EF84-F462-44EB-7257-287F00245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C9320E0-C824-BFA2-C3B3-EDC2D54F4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4BF7F48-3CCC-5B23-5CC7-35166B3A6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06F1A5A-4767-F38C-3ED6-9F15699362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9A8F0AF-F153-A0E7-5159-9E0AD40120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741DE5E-6650-1164-4A44-20B336D6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9F7BC-41E3-4DD8-BA9E-C0F6603E4E6E}" type="datetime1">
              <a:rPr lang="de-DE" smtClean="0"/>
              <a:t>14.08.2024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AEE1D1D-1FDB-6DB3-A07D-EE54778D5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EE48E2-473C-F6B0-1BA6-5F9EBBC9F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951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E0F39-2D9F-65F8-B2B5-CD633E330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2C9CA4F-41A2-D88F-AA87-244C7900E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99C75-27A8-4E23-BD64-F0F6FFA54CF4}" type="datetime1">
              <a:rPr lang="de-DE" smtClean="0"/>
              <a:t>14.08.2024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FEA9BE7-FC7A-53F2-AF5C-08F8A843F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0FBEDC4-94B7-BE33-F6DC-21CC2A72F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988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FB0FD8-1A2F-0808-E48C-840ADA105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BAD66-691F-4851-A59C-5607C407CD08}" type="datetime1">
              <a:rPr lang="de-DE" smtClean="0"/>
              <a:t>14.08.2024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980A039-CB07-52C5-6D74-4030072DE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F27843-1684-EB82-4BDC-AE4029D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56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877972-A686-1685-B353-74D2CD562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2D02F8-D664-F927-5DA5-409DA3049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E49902-DEE8-1647-BEFF-E918E1F87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ABFD6D-4496-CF2C-27F1-7B550CFF7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37D72-E7EF-4E02-A46D-B16AEC9FBB12}" type="datetime1">
              <a:rPr lang="de-DE" smtClean="0"/>
              <a:t>14.08.2024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F45678-C1CE-61CE-AABE-9AC25DE9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F9D562-DD62-6F5B-73B1-8BE33DA0E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482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7B235B-764D-490F-BE8D-02958FF6E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475FF5C-5F0D-6A00-6877-E9F68FB09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32235A3-FEC1-6B51-57CE-FA62449C6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360D434-3819-7CB0-3966-1E4C3C11D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8588-ABBF-4BCD-BB33-40B0A5D719A5}" type="datetime1">
              <a:rPr lang="de-DE" smtClean="0"/>
              <a:t>14.08.2024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F3FBCA5-5803-5C5C-F911-264C285BA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F275FC-DFD7-6AF1-325F-893B5C294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350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85C146A-6108-D96E-A925-829A2115F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08B8599-A8AD-8E97-D4CF-6669BF2D2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00B5CD-E82B-D15C-19DF-B9426E5ABD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AB5959-CD65-4FA5-9825-19B8542AF782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FFB0D8-6F50-272F-C441-F9A212D1E0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19A687-5C53-CAF9-4A69-7236BE396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65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Ablauf Heute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Klimafakten und Klimamythen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Techniken der Klimawandel-Leugnung</a:t>
            </a:r>
          </a:p>
          <a:p>
            <a:pPr lvl="1"/>
            <a:endParaRPr lang="de-DE" dirty="0"/>
          </a:p>
          <a:p>
            <a:r>
              <a:rPr lang="de-DE" dirty="0"/>
              <a:t>Klima-Mythen widerlegen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9DE3240-FEDE-A1DC-8DEC-89695EAC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9921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70245130-A79E-ABFC-383A-16D55A514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78251">
            <a:off x="5317601" y="3103135"/>
            <a:ext cx="3903488" cy="2576410"/>
          </a:xfrm>
          <a:prstGeom prst="rect">
            <a:avLst/>
          </a:prstGeom>
        </p:spPr>
      </p:pic>
      <p:pic>
        <p:nvPicPr>
          <p:cNvPr id="4" name="Inhaltsplatzhalter 15" descr="Ein Bild, das Text, Screenshot, Diagramm, Reihe enthält.&#10;&#10;Automatisch generierte Beschreibung">
            <a:extLst>
              <a:ext uri="{FF2B5EF4-FFF2-40B4-BE49-F238E27FC236}">
                <a16:creationId xmlns:a16="http://schemas.microsoft.com/office/drawing/2014/main" id="{88DCF663-896F-193B-09A8-517F7B4D3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r="9197"/>
          <a:stretch/>
        </p:blipFill>
        <p:spPr>
          <a:xfrm rot="322133">
            <a:off x="3288652" y="4887992"/>
            <a:ext cx="3576269" cy="2210444"/>
          </a:xfrm>
          <a:prstGeom prst="rect">
            <a:avLst/>
          </a:prstGeom>
        </p:spPr>
      </p:pic>
      <p:pic>
        <p:nvPicPr>
          <p:cNvPr id="32" name="Grafik 31" descr="Ein Bild, das Wolke, Himmel, Verschmutzung, draußen enthält.&#10;&#10;Automatisch generierte Beschreibung">
            <a:extLst>
              <a:ext uri="{FF2B5EF4-FFF2-40B4-BE49-F238E27FC236}">
                <a16:creationId xmlns:a16="http://schemas.microsoft.com/office/drawing/2014/main" id="{B27600F3-CED7-F615-CE6C-6FCA52AD6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624">
            <a:off x="-1202524" y="-485087"/>
            <a:ext cx="6608648" cy="297389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4FEE1BA-C80A-AE4D-6FA0-572966238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09789">
            <a:off x="8763127" y="4788154"/>
            <a:ext cx="3883890" cy="2900819"/>
          </a:xfrm>
          <a:prstGeom prst="rect">
            <a:avLst/>
          </a:prstGeom>
        </p:spPr>
      </p:pic>
      <p:pic>
        <p:nvPicPr>
          <p:cNvPr id="27" name="Grafik 26" descr="Ein Bild, das draußen, Baum, Gefrieren, Winter enthält.&#10;&#10;Automatisch generierte Beschreibung">
            <a:extLst>
              <a:ext uri="{FF2B5EF4-FFF2-40B4-BE49-F238E27FC236}">
                <a16:creationId xmlns:a16="http://schemas.microsoft.com/office/drawing/2014/main" id="{F8D4CD4C-B1C2-B2C9-F0CA-A8202F2B58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744">
            <a:off x="7113695" y="-444680"/>
            <a:ext cx="5897723" cy="3313327"/>
          </a:xfrm>
          <a:prstGeom prst="rect">
            <a:avLst/>
          </a:prstGeom>
        </p:spPr>
      </p:pic>
      <p:pic>
        <p:nvPicPr>
          <p:cNvPr id="21" name="Grafik 20" descr="Ein Bild, das Text, Screenshot, Schrift, Diagramm enthält.&#10;&#10;Automatisch generierte Beschreibung">
            <a:extLst>
              <a:ext uri="{FF2B5EF4-FFF2-40B4-BE49-F238E27FC236}">
                <a16:creationId xmlns:a16="http://schemas.microsoft.com/office/drawing/2014/main" id="{3E138840-5DA1-9851-4080-431CFAC408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36" y="2420761"/>
            <a:ext cx="3991866" cy="2245425"/>
          </a:xfrm>
          <a:prstGeom prst="rect">
            <a:avLst/>
          </a:prstGeom>
        </p:spPr>
      </p:pic>
      <p:pic>
        <p:nvPicPr>
          <p:cNvPr id="17" name="Grafik 16" descr="Ein Bild, das draußen, Luftfotografie, Wohnlage, Vorort enthält.&#10;&#10;Automatisch generierte Beschreibung">
            <a:extLst>
              <a:ext uri="{FF2B5EF4-FFF2-40B4-BE49-F238E27FC236}">
                <a16:creationId xmlns:a16="http://schemas.microsoft.com/office/drawing/2014/main" id="{ACFD2049-3BB2-31C5-51FA-F8B20D33EB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18"/>
          <a:stretch/>
        </p:blipFill>
        <p:spPr>
          <a:xfrm rot="20877962">
            <a:off x="-616164" y="3728444"/>
            <a:ext cx="4173298" cy="2899003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C534705F-4CA4-15A9-81D0-AD7D493BE5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64F3733-4907-F034-38DF-7EF695F47F8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1831" t="10670" r="-1"/>
          <a:stretch/>
        </p:blipFill>
        <p:spPr>
          <a:xfrm rot="21092545" flipH="1">
            <a:off x="2291497" y="1169977"/>
            <a:ext cx="4373693" cy="25323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285E96F-0C96-D59A-FC6E-FDBE949266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578708">
            <a:off x="57827" y="5138719"/>
            <a:ext cx="6189793" cy="105444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E85818D-42C5-D36F-AF33-7B61B32D98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405500">
            <a:off x="6831801" y="5638523"/>
            <a:ext cx="5634841" cy="447628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4BD0099-4539-CA42-48F1-552A75FD66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688727">
            <a:off x="-107684" y="3161937"/>
            <a:ext cx="6078191" cy="688897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AAC5710-974C-AB70-9DCA-8D9959A96C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650216">
            <a:off x="5684050" y="2318393"/>
            <a:ext cx="5017565" cy="385967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E14E9495-06DC-BB52-1580-DC943E3A21D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508424">
            <a:off x="27911" y="1071337"/>
            <a:ext cx="5245370" cy="768389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FAE0645C-DDE3-0BE0-6B97-B46182DDB5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845">
            <a:off x="210030" y="56490"/>
            <a:ext cx="4658247" cy="55755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40028D9-2FD3-A477-777D-AF5131A72B8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528045">
            <a:off x="7054631" y="323685"/>
            <a:ext cx="4704910" cy="56704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5B9C39B-C103-6D90-FADA-AB75377E55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6268" y="258750"/>
            <a:ext cx="9144000" cy="2387600"/>
          </a:xfrm>
        </p:spPr>
        <p:txBody>
          <a:bodyPr>
            <a:normAutofit/>
          </a:bodyPr>
          <a:lstStyle/>
          <a:p>
            <a:r>
              <a:rPr lang="de-DE" sz="8000" b="1" dirty="0">
                <a:solidFill>
                  <a:srgbClr val="FF9900"/>
                </a:solidFill>
              </a:rPr>
              <a:t>Klimawandel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6CB556B-3C8B-D010-84B9-625C120A8DD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071280">
            <a:off x="559036" y="4364603"/>
            <a:ext cx="3311853" cy="54180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645FAFB-A69B-2A68-74AF-09EDF8B896E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177111">
            <a:off x="6254484" y="5143560"/>
            <a:ext cx="4020477" cy="451117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AF48438-9309-CCAC-3922-47F14FB9F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2646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Ablauf Heute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Klimafakten und Klimamythen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b="1" dirty="0"/>
              <a:t>Techniken der Klimawandel-Leugnung</a:t>
            </a:r>
          </a:p>
          <a:p>
            <a:pPr lvl="1"/>
            <a:endParaRPr lang="de-DE" dirty="0"/>
          </a:p>
          <a:p>
            <a:r>
              <a:rPr lang="de-DE" dirty="0"/>
              <a:t>Klima-Mythen widerlegen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9DE3240-FEDE-A1DC-8DEC-89695EAC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7309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de-DE" sz="3800"/>
              <a:t>Techniken der Klimawandel-Leugnung</a:t>
            </a:r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de-DE" sz="2200" dirty="0"/>
              <a:t>Klimafakten-Heft auf Seite 9</a:t>
            </a:r>
          </a:p>
          <a:p>
            <a:endParaRPr lang="de-DE" sz="2200" dirty="0"/>
          </a:p>
          <a:p>
            <a:r>
              <a:rPr lang="de-DE" sz="2200" dirty="0"/>
              <a:t>5 wichtige Techniken der Wissenschafts-Leugnung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CF6E51A-45E0-57B1-1108-B4AE4A46F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2829" y="375162"/>
            <a:ext cx="4629133" cy="6234524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E309D54-DC63-E928-ACEF-A039B9B12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630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Ablauf Heute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Klimafakten und Klimamythen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Techniken der Klimawandel-Leugnung</a:t>
            </a:r>
          </a:p>
          <a:p>
            <a:pPr lvl="1"/>
            <a:endParaRPr lang="de-DE" dirty="0"/>
          </a:p>
          <a:p>
            <a:r>
              <a:rPr lang="de-DE" b="1" dirty="0"/>
              <a:t>Klima-Mythen widerlegen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9DE3240-FEDE-A1DC-8DEC-89695EAC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2250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4071692" cy="1719072"/>
          </a:xfrm>
        </p:spPr>
        <p:txBody>
          <a:bodyPr anchor="b">
            <a:normAutofit/>
          </a:bodyPr>
          <a:lstStyle/>
          <a:p>
            <a:r>
              <a:rPr lang="de-DE" sz="4200" dirty="0"/>
              <a:t>Klima-Mythen widerlegen</a:t>
            </a:r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5" y="2807208"/>
            <a:ext cx="4071693" cy="3410712"/>
          </a:xfrm>
        </p:spPr>
        <p:txBody>
          <a:bodyPr anchor="t">
            <a:normAutofit/>
          </a:bodyPr>
          <a:lstStyle/>
          <a:p>
            <a:r>
              <a:rPr lang="de-DE" sz="2400" dirty="0"/>
              <a:t>Ordnet die Techniken der Wissenschafts-Leugnung den Mythen (und Fakten) in eurem Klimafakten-Heft zu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EC64A24-E518-ED90-1A77-EC251D186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6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2BA98C0-4C70-BD04-34DF-748169014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54488">
            <a:off x="1168413" y="5523879"/>
            <a:ext cx="4042286" cy="7200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96D36FD-EA40-95C3-9429-1FDE81659A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197" y="345273"/>
            <a:ext cx="4520830" cy="6300000"/>
          </a:xfrm>
          <a:prstGeom prst="rect">
            <a:avLst/>
          </a:prstGeom>
          <a:ln>
            <a:noFill/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2744A3AC-8E2B-3F52-2636-A7ABD83551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199" y="2949205"/>
            <a:ext cx="3951628" cy="720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D660772-3A3B-7FB8-5CED-7BEA5D1DA7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91985">
            <a:off x="556399" y="4932988"/>
            <a:ext cx="4080000" cy="72000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0A5EB79-792A-8AE2-0AFD-5DE76E8A3F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7597">
            <a:off x="564476" y="4572988"/>
            <a:ext cx="406384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46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4071692" cy="1719072"/>
          </a:xfrm>
        </p:spPr>
        <p:txBody>
          <a:bodyPr anchor="b">
            <a:normAutofit/>
          </a:bodyPr>
          <a:lstStyle/>
          <a:p>
            <a:r>
              <a:rPr lang="de-DE" sz="4200"/>
              <a:t>Klima-Mythen widerlegen</a:t>
            </a:r>
            <a:endParaRPr lang="de-DE" sz="4200" dirty="0"/>
          </a:p>
        </p:txBody>
      </p:sp>
      <p:sp>
        <p:nvSpPr>
          <p:cNvPr id="21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5" y="2807208"/>
            <a:ext cx="4278522" cy="3410712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400" dirty="0"/>
              <a:t>Lest eure Position zum Klimawandel genau</a:t>
            </a:r>
          </a:p>
          <a:p>
            <a:pPr>
              <a:lnSpc>
                <a:spcPct val="100000"/>
              </a:lnSpc>
            </a:pPr>
            <a:endParaRPr lang="de-DE" sz="2400" dirty="0"/>
          </a:p>
          <a:p>
            <a:pPr>
              <a:lnSpc>
                <a:spcPct val="100000"/>
              </a:lnSpc>
            </a:pPr>
            <a:r>
              <a:rPr lang="de-DE" sz="2400" dirty="0"/>
              <a:t>Bearbeitet das Arbeitsblatt 7</a:t>
            </a:r>
          </a:p>
          <a:p>
            <a:pPr>
              <a:lnSpc>
                <a:spcPct val="100000"/>
              </a:lnSpc>
            </a:pPr>
            <a:endParaRPr lang="de-DE" sz="2400" dirty="0"/>
          </a:p>
          <a:p>
            <a:pPr>
              <a:lnSpc>
                <a:spcPct val="100000"/>
              </a:lnSpc>
            </a:pPr>
            <a:r>
              <a:rPr lang="de-DE" sz="2400" dirty="0"/>
              <a:t>Nutzt euer Klimafakten-Heft zur Unterstützung</a:t>
            </a:r>
          </a:p>
          <a:p>
            <a:pPr>
              <a:lnSpc>
                <a:spcPct val="100000"/>
              </a:lnSpc>
            </a:pPr>
            <a:endParaRPr lang="de-DE" sz="2400" dirty="0"/>
          </a:p>
          <a:p>
            <a:pPr>
              <a:lnSpc>
                <a:spcPct val="100000"/>
              </a:lnSpc>
            </a:pPr>
            <a:endParaRPr lang="de-DE" sz="24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ADAA43-0A7C-B5EF-FF4C-0F4CB678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7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F060D28-3D09-B2B4-ACF7-C87D04A9D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804" y="603255"/>
            <a:ext cx="5932765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220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2F784-9772-6FE1-1D3D-7BD595FD8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Genutzte 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CC5321E-962F-BA39-D7AE-724AE8A5E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https://www.deutschlandfunk.de/schiffahrtsbehoerde-meldet-viermal-so-viele-sturmfluten-wie-normalerweise-in-aktueller-saison-102.html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https://clintel.org/germany-wcd/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https://www.afd.de/energie-umwelt-klima/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https://reportage.wdr.de/chronik-ahrtal-hochwasser-katastrophe#katastrophen-alarm-im-kreis-ahrweiler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https://www.klimareporter.de/gesellschaft/klimawandel-treibt-immer-mehr-menschen-in-die-flucht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https://eike-klima-energie.eu/die-mission/grundsatzpapier-klima/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https://eike-klima-energie.eu/2024/02/01/co2-hat-keinen-einfluss-auf-die-klimaerwaermung-dr-bernhard-strehl-bei-youtube/#comment-365537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https://www.br.de/nachrichten/wissen/schnee-bayern-warum-es-trotz-erderwaermung-heftig-schneien-kann,TxTmyGC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https://www.tagesschau.de/wissen/klima/kohlenstoffbericht-100.html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https://www.ardalpha.de/wissen/umwelt/klima/wetter-meteorologie-hitze-starkregen-extremwetter-klimawandel-100.html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https://correctiv.org/faktencheck/2022/10/27/doch-co2-hat-einen-einfluss-auf-den-klimawandel/?lang=de</a:t>
            </a:r>
            <a:endParaRPr lang="de-DE" sz="1800" b="0" i="0" u="none" strike="noStrike" baseline="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picture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alliance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/ DN | Mickan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Palmqvist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/DN/TT</a:t>
            </a:r>
          </a:p>
          <a:p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picture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alliance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/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blickwinkel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/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McPHOTO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|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McPHOTO</a:t>
            </a:r>
            <a:endParaRPr lang="de-DE" sz="1800" b="0" i="0" u="none" strike="noStrike" baseline="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picture alliance / ASSOCIATED PRESS | Mark Pardew</a:t>
            </a:r>
          </a:p>
          <a:p>
            <a:pPr marL="0" indent="0">
              <a:buNone/>
            </a:pPr>
            <a:endParaRPr lang="de-D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7865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Breitbild</PresentationFormat>
  <Paragraphs>53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Source Sans Pro</vt:lpstr>
      <vt:lpstr>Office</vt:lpstr>
      <vt:lpstr>Ablauf Heute</vt:lpstr>
      <vt:lpstr>Klimawandel</vt:lpstr>
      <vt:lpstr>Ablauf Heute</vt:lpstr>
      <vt:lpstr>Techniken der Klimawandel-Leugnung</vt:lpstr>
      <vt:lpstr>Ablauf Heute</vt:lpstr>
      <vt:lpstr>Klima-Mythen widerlegen</vt:lpstr>
      <vt:lpstr>Klima-Mythen widerlegen</vt:lpstr>
      <vt:lpstr>Genutzte 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Moin Moin</dc:title>
  <dc:creator>Lisa Rudolf</dc:creator>
  <cp:lastModifiedBy>Lisa Rudolf</cp:lastModifiedBy>
  <cp:revision>307</cp:revision>
  <dcterms:created xsi:type="dcterms:W3CDTF">2024-03-11T06:48:19Z</dcterms:created>
  <dcterms:modified xsi:type="dcterms:W3CDTF">2024-08-14T09:09:57Z</dcterms:modified>
</cp:coreProperties>
</file>